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6" r:id="rId2"/>
    <p:sldId id="257" r:id="rId3"/>
    <p:sldId id="259" r:id="rId4"/>
    <p:sldId id="269" r:id="rId5"/>
    <p:sldId id="268" r:id="rId6"/>
    <p:sldId id="261" r:id="rId7"/>
    <p:sldId id="270" r:id="rId8"/>
    <p:sldId id="263" r:id="rId9"/>
    <p:sldId id="267" r:id="rId10"/>
    <p:sldId id="272" r:id="rId11"/>
    <p:sldId id="271" r:id="rId12"/>
    <p:sldId id="265" r:id="rId13"/>
    <p:sldId id="27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26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7.svg"/><Relationship Id="rId1" Type="http://schemas.openxmlformats.org/officeDocument/2006/relationships/image" Target="../media/image8.png"/><Relationship Id="rId6" Type="http://schemas.openxmlformats.org/officeDocument/2006/relationships/image" Target="../media/image11.svg"/><Relationship Id="rId11" Type="http://schemas.openxmlformats.org/officeDocument/2006/relationships/image" Target="../media/image13.jpe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7.svg"/><Relationship Id="rId1" Type="http://schemas.openxmlformats.org/officeDocument/2006/relationships/image" Target="../media/image8.png"/><Relationship Id="rId6" Type="http://schemas.openxmlformats.org/officeDocument/2006/relationships/image" Target="../media/image11.svg"/><Relationship Id="rId11" Type="http://schemas.openxmlformats.org/officeDocument/2006/relationships/image" Target="../media/image13.jpe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543C3E-F0F7-4C6B-99A8-494C6F9CA270}"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F4A57CDB-378D-42A6-8C32-CC3DE733B691}">
      <dgm:prSet custT="1"/>
      <dgm:spPr/>
      <dgm:t>
        <a:bodyPr/>
        <a:lstStyle/>
        <a:p>
          <a:r>
            <a:rPr lang="en-US" sz="2000" b="1" i="0" dirty="0"/>
            <a:t>Improved Legislative Research &amp; Analysis: </a:t>
          </a:r>
          <a:r>
            <a:rPr lang="en-US" sz="2000" b="0" i="0" dirty="0"/>
            <a:t>Analyze bills, amendments, trends, and global comparisons.</a:t>
          </a:r>
          <a:endParaRPr lang="en-US" sz="2000" dirty="0"/>
        </a:p>
      </dgm:t>
    </dgm:pt>
    <dgm:pt modelId="{10B44DC2-22A9-40E4-8A31-0EAE23745C2A}" type="parTrans" cxnId="{F4C349DB-AA40-4A82-8726-69AB4F39E139}">
      <dgm:prSet/>
      <dgm:spPr/>
      <dgm:t>
        <a:bodyPr/>
        <a:lstStyle/>
        <a:p>
          <a:endParaRPr lang="en-US"/>
        </a:p>
      </dgm:t>
    </dgm:pt>
    <dgm:pt modelId="{6B273300-DC33-4710-9612-EA7D7E2A9A2C}" type="sibTrans" cxnId="{F4C349DB-AA40-4A82-8726-69AB4F39E139}">
      <dgm:prSet/>
      <dgm:spPr/>
      <dgm:t>
        <a:bodyPr/>
        <a:lstStyle/>
        <a:p>
          <a:endParaRPr lang="en-US"/>
        </a:p>
      </dgm:t>
    </dgm:pt>
    <dgm:pt modelId="{1B7D2ACC-102A-4334-B3E5-3F994FD1EAF1}">
      <dgm:prSet/>
      <dgm:spPr/>
      <dgm:t>
        <a:bodyPr/>
        <a:lstStyle/>
        <a:p>
          <a:r>
            <a:rPr lang="en-US" b="0" i="0" dirty="0"/>
            <a:t>Identification of legislative priorities and Key Performance Indicators (KPIs)</a:t>
          </a:r>
          <a:endParaRPr lang="en-US" dirty="0"/>
        </a:p>
      </dgm:t>
    </dgm:pt>
    <dgm:pt modelId="{B4BCF4EE-2488-4410-920E-709FFCE7A48B}" type="parTrans" cxnId="{0021BDF0-F950-4D17-A428-C2C1628137AF}">
      <dgm:prSet/>
      <dgm:spPr/>
      <dgm:t>
        <a:bodyPr/>
        <a:lstStyle/>
        <a:p>
          <a:endParaRPr lang="en-US"/>
        </a:p>
      </dgm:t>
    </dgm:pt>
    <dgm:pt modelId="{3190EFCD-E302-4923-8029-6BB86835ECB4}" type="sibTrans" cxnId="{0021BDF0-F950-4D17-A428-C2C1628137AF}">
      <dgm:prSet/>
      <dgm:spPr/>
      <dgm:t>
        <a:bodyPr/>
        <a:lstStyle/>
        <a:p>
          <a:endParaRPr lang="en-US"/>
        </a:p>
      </dgm:t>
    </dgm:pt>
    <dgm:pt modelId="{9CAE8777-302B-497E-A887-69C3C4441A21}">
      <dgm:prSet/>
      <dgm:spPr/>
      <dgm:t>
        <a:bodyPr/>
        <a:lstStyle/>
        <a:p>
          <a:r>
            <a:rPr lang="en-US" b="1" i="0" dirty="0"/>
            <a:t>Oversight Automation: </a:t>
          </a:r>
          <a:r>
            <a:rPr lang="en-US" b="0" i="0" dirty="0"/>
            <a:t>Dashboards for real-time ministry performance.</a:t>
          </a:r>
          <a:endParaRPr lang="en-US" dirty="0"/>
        </a:p>
      </dgm:t>
    </dgm:pt>
    <dgm:pt modelId="{5150872A-297B-4A65-BFA5-8981D8EA6AC1}" type="parTrans" cxnId="{7E060DF0-A955-4CFC-AE06-C16BCFF7C18D}">
      <dgm:prSet/>
      <dgm:spPr/>
      <dgm:t>
        <a:bodyPr/>
        <a:lstStyle/>
        <a:p>
          <a:endParaRPr lang="en-US"/>
        </a:p>
      </dgm:t>
    </dgm:pt>
    <dgm:pt modelId="{CC1EFAFE-886F-404E-AE51-11A288A1D0AD}" type="sibTrans" cxnId="{7E060DF0-A955-4CFC-AE06-C16BCFF7C18D}">
      <dgm:prSet/>
      <dgm:spPr/>
      <dgm:t>
        <a:bodyPr/>
        <a:lstStyle/>
        <a:p>
          <a:endParaRPr lang="en-US"/>
        </a:p>
      </dgm:t>
    </dgm:pt>
    <dgm:pt modelId="{59E40351-2CF3-4E2B-A330-70C593D3A355}">
      <dgm:prSet/>
      <dgm:spPr/>
      <dgm:t>
        <a:bodyPr/>
        <a:lstStyle/>
        <a:p>
          <a:r>
            <a:rPr lang="en-US" b="0" i="0" dirty="0"/>
            <a:t>Comparison of legal drafts with existing laws.</a:t>
          </a:r>
          <a:endParaRPr lang="en-US" dirty="0"/>
        </a:p>
      </dgm:t>
    </dgm:pt>
    <dgm:pt modelId="{4F87C2B5-EC6A-499B-BF11-CDDE733B14A8}" type="parTrans" cxnId="{1B07DAD0-44EC-43B4-BA32-CB8C976F6D07}">
      <dgm:prSet/>
      <dgm:spPr/>
      <dgm:t>
        <a:bodyPr/>
        <a:lstStyle/>
        <a:p>
          <a:endParaRPr lang="en-US"/>
        </a:p>
      </dgm:t>
    </dgm:pt>
    <dgm:pt modelId="{93535D18-2F17-4BBC-956B-DEA9DEA22067}" type="sibTrans" cxnId="{1B07DAD0-44EC-43B4-BA32-CB8C976F6D07}">
      <dgm:prSet/>
      <dgm:spPr/>
      <dgm:t>
        <a:bodyPr/>
        <a:lstStyle/>
        <a:p>
          <a:endParaRPr lang="en-US"/>
        </a:p>
      </dgm:t>
    </dgm:pt>
    <dgm:pt modelId="{CFBD8069-FC7A-4A61-ADDB-D914172DA280}" type="pres">
      <dgm:prSet presAssocID="{0A543C3E-F0F7-4C6B-99A8-494C6F9CA270}" presName="outerComposite" presStyleCnt="0">
        <dgm:presLayoutVars>
          <dgm:chMax val="5"/>
          <dgm:dir/>
          <dgm:resizeHandles val="exact"/>
        </dgm:presLayoutVars>
      </dgm:prSet>
      <dgm:spPr/>
      <dgm:t>
        <a:bodyPr/>
        <a:lstStyle/>
        <a:p>
          <a:endParaRPr lang="en-US"/>
        </a:p>
      </dgm:t>
    </dgm:pt>
    <dgm:pt modelId="{3750AC64-1677-4E4A-98F3-78B6D0FDB3D9}" type="pres">
      <dgm:prSet presAssocID="{0A543C3E-F0F7-4C6B-99A8-494C6F9CA270}" presName="dummyMaxCanvas" presStyleCnt="0">
        <dgm:presLayoutVars/>
      </dgm:prSet>
      <dgm:spPr/>
    </dgm:pt>
    <dgm:pt modelId="{93BCA282-0EAB-47AC-AA39-E5811B54CF56}" type="pres">
      <dgm:prSet presAssocID="{0A543C3E-F0F7-4C6B-99A8-494C6F9CA270}" presName="FourNodes_1" presStyleLbl="node1" presStyleIdx="0" presStyleCnt="4">
        <dgm:presLayoutVars>
          <dgm:bulletEnabled val="1"/>
        </dgm:presLayoutVars>
      </dgm:prSet>
      <dgm:spPr/>
      <dgm:t>
        <a:bodyPr/>
        <a:lstStyle/>
        <a:p>
          <a:endParaRPr lang="en-US"/>
        </a:p>
      </dgm:t>
    </dgm:pt>
    <dgm:pt modelId="{1447F664-793C-4B60-B9FA-40FA92CDE8DD}" type="pres">
      <dgm:prSet presAssocID="{0A543C3E-F0F7-4C6B-99A8-494C6F9CA270}" presName="FourNodes_2" presStyleLbl="node1" presStyleIdx="1" presStyleCnt="4">
        <dgm:presLayoutVars>
          <dgm:bulletEnabled val="1"/>
        </dgm:presLayoutVars>
      </dgm:prSet>
      <dgm:spPr/>
      <dgm:t>
        <a:bodyPr/>
        <a:lstStyle/>
        <a:p>
          <a:endParaRPr lang="en-US"/>
        </a:p>
      </dgm:t>
    </dgm:pt>
    <dgm:pt modelId="{B50BEC7B-919E-4131-8E7D-B22AEFD84389}" type="pres">
      <dgm:prSet presAssocID="{0A543C3E-F0F7-4C6B-99A8-494C6F9CA270}" presName="FourNodes_3" presStyleLbl="node1" presStyleIdx="2" presStyleCnt="4">
        <dgm:presLayoutVars>
          <dgm:bulletEnabled val="1"/>
        </dgm:presLayoutVars>
      </dgm:prSet>
      <dgm:spPr/>
      <dgm:t>
        <a:bodyPr/>
        <a:lstStyle/>
        <a:p>
          <a:endParaRPr lang="en-US"/>
        </a:p>
      </dgm:t>
    </dgm:pt>
    <dgm:pt modelId="{E356952D-D378-4D3D-A16A-918DAE57875C}" type="pres">
      <dgm:prSet presAssocID="{0A543C3E-F0F7-4C6B-99A8-494C6F9CA270}" presName="FourNodes_4" presStyleLbl="node1" presStyleIdx="3" presStyleCnt="4">
        <dgm:presLayoutVars>
          <dgm:bulletEnabled val="1"/>
        </dgm:presLayoutVars>
      </dgm:prSet>
      <dgm:spPr/>
      <dgm:t>
        <a:bodyPr/>
        <a:lstStyle/>
        <a:p>
          <a:endParaRPr lang="en-US"/>
        </a:p>
      </dgm:t>
    </dgm:pt>
    <dgm:pt modelId="{C2F23DD2-EDE5-4C2C-B92F-CFB44473C37E}" type="pres">
      <dgm:prSet presAssocID="{0A543C3E-F0F7-4C6B-99A8-494C6F9CA270}" presName="FourConn_1-2" presStyleLbl="fgAccFollowNode1" presStyleIdx="0" presStyleCnt="3">
        <dgm:presLayoutVars>
          <dgm:bulletEnabled val="1"/>
        </dgm:presLayoutVars>
      </dgm:prSet>
      <dgm:spPr/>
      <dgm:t>
        <a:bodyPr/>
        <a:lstStyle/>
        <a:p>
          <a:endParaRPr lang="en-US"/>
        </a:p>
      </dgm:t>
    </dgm:pt>
    <dgm:pt modelId="{E4E61C81-29C7-458E-BD95-24A29BAD665A}" type="pres">
      <dgm:prSet presAssocID="{0A543C3E-F0F7-4C6B-99A8-494C6F9CA270}" presName="FourConn_2-3" presStyleLbl="fgAccFollowNode1" presStyleIdx="1" presStyleCnt="3">
        <dgm:presLayoutVars>
          <dgm:bulletEnabled val="1"/>
        </dgm:presLayoutVars>
      </dgm:prSet>
      <dgm:spPr/>
      <dgm:t>
        <a:bodyPr/>
        <a:lstStyle/>
        <a:p>
          <a:endParaRPr lang="en-US"/>
        </a:p>
      </dgm:t>
    </dgm:pt>
    <dgm:pt modelId="{FF1BF397-C4B1-4DE0-8557-841472720755}" type="pres">
      <dgm:prSet presAssocID="{0A543C3E-F0F7-4C6B-99A8-494C6F9CA270}" presName="FourConn_3-4" presStyleLbl="fgAccFollowNode1" presStyleIdx="2" presStyleCnt="3">
        <dgm:presLayoutVars>
          <dgm:bulletEnabled val="1"/>
        </dgm:presLayoutVars>
      </dgm:prSet>
      <dgm:spPr/>
      <dgm:t>
        <a:bodyPr/>
        <a:lstStyle/>
        <a:p>
          <a:endParaRPr lang="en-US"/>
        </a:p>
      </dgm:t>
    </dgm:pt>
    <dgm:pt modelId="{A4CC398F-0D45-4DB7-8FED-D95D691A0EF4}" type="pres">
      <dgm:prSet presAssocID="{0A543C3E-F0F7-4C6B-99A8-494C6F9CA270}" presName="FourNodes_1_text" presStyleLbl="node1" presStyleIdx="3" presStyleCnt="4">
        <dgm:presLayoutVars>
          <dgm:bulletEnabled val="1"/>
        </dgm:presLayoutVars>
      </dgm:prSet>
      <dgm:spPr/>
      <dgm:t>
        <a:bodyPr/>
        <a:lstStyle/>
        <a:p>
          <a:endParaRPr lang="en-US"/>
        </a:p>
      </dgm:t>
    </dgm:pt>
    <dgm:pt modelId="{85E79287-2D8B-400D-8EC6-D2CF71EFAFB7}" type="pres">
      <dgm:prSet presAssocID="{0A543C3E-F0F7-4C6B-99A8-494C6F9CA270}" presName="FourNodes_2_text" presStyleLbl="node1" presStyleIdx="3" presStyleCnt="4">
        <dgm:presLayoutVars>
          <dgm:bulletEnabled val="1"/>
        </dgm:presLayoutVars>
      </dgm:prSet>
      <dgm:spPr/>
      <dgm:t>
        <a:bodyPr/>
        <a:lstStyle/>
        <a:p>
          <a:endParaRPr lang="en-US"/>
        </a:p>
      </dgm:t>
    </dgm:pt>
    <dgm:pt modelId="{9C2DC0DC-9190-4AAF-9E26-F6DC9946B907}" type="pres">
      <dgm:prSet presAssocID="{0A543C3E-F0F7-4C6B-99A8-494C6F9CA270}" presName="FourNodes_3_text" presStyleLbl="node1" presStyleIdx="3" presStyleCnt="4">
        <dgm:presLayoutVars>
          <dgm:bulletEnabled val="1"/>
        </dgm:presLayoutVars>
      </dgm:prSet>
      <dgm:spPr/>
      <dgm:t>
        <a:bodyPr/>
        <a:lstStyle/>
        <a:p>
          <a:endParaRPr lang="en-US"/>
        </a:p>
      </dgm:t>
    </dgm:pt>
    <dgm:pt modelId="{9EA00E4C-1F77-42B5-9DEE-05A8B23B60F7}" type="pres">
      <dgm:prSet presAssocID="{0A543C3E-F0F7-4C6B-99A8-494C6F9CA270}" presName="FourNodes_4_text" presStyleLbl="node1" presStyleIdx="3" presStyleCnt="4">
        <dgm:presLayoutVars>
          <dgm:bulletEnabled val="1"/>
        </dgm:presLayoutVars>
      </dgm:prSet>
      <dgm:spPr/>
      <dgm:t>
        <a:bodyPr/>
        <a:lstStyle/>
        <a:p>
          <a:endParaRPr lang="en-US"/>
        </a:p>
      </dgm:t>
    </dgm:pt>
  </dgm:ptLst>
  <dgm:cxnLst>
    <dgm:cxn modelId="{7E060DF0-A955-4CFC-AE06-C16BCFF7C18D}" srcId="{0A543C3E-F0F7-4C6B-99A8-494C6F9CA270}" destId="{9CAE8777-302B-497E-A887-69C3C4441A21}" srcOrd="3" destOrd="0" parTransId="{5150872A-297B-4A65-BFA5-8981D8EA6AC1}" sibTransId="{CC1EFAFE-886F-404E-AE51-11A288A1D0AD}"/>
    <dgm:cxn modelId="{89C8E7FC-D2CD-44F1-B93A-C0A7AD78A8D3}" type="presOf" srcId="{0A543C3E-F0F7-4C6B-99A8-494C6F9CA270}" destId="{CFBD8069-FC7A-4A61-ADDB-D914172DA280}" srcOrd="0" destOrd="0" presId="urn:microsoft.com/office/officeart/2005/8/layout/vProcess5"/>
    <dgm:cxn modelId="{6A5840CC-1F49-4CBB-BC2D-1FDBF736F43D}" type="presOf" srcId="{F4A57CDB-378D-42A6-8C32-CC3DE733B691}" destId="{A4CC398F-0D45-4DB7-8FED-D95D691A0EF4}" srcOrd="1" destOrd="0" presId="urn:microsoft.com/office/officeart/2005/8/layout/vProcess5"/>
    <dgm:cxn modelId="{3E86ABE5-9BB4-4371-BD36-D6762048AAB2}" type="presOf" srcId="{3190EFCD-E302-4923-8029-6BB86835ECB4}" destId="{E4E61C81-29C7-458E-BD95-24A29BAD665A}" srcOrd="0" destOrd="0" presId="urn:microsoft.com/office/officeart/2005/8/layout/vProcess5"/>
    <dgm:cxn modelId="{1B07DAD0-44EC-43B4-BA32-CB8C976F6D07}" srcId="{0A543C3E-F0F7-4C6B-99A8-494C6F9CA270}" destId="{59E40351-2CF3-4E2B-A330-70C593D3A355}" srcOrd="2" destOrd="0" parTransId="{4F87C2B5-EC6A-499B-BF11-CDDE733B14A8}" sibTransId="{93535D18-2F17-4BBC-956B-DEA9DEA22067}"/>
    <dgm:cxn modelId="{86805AC7-03AA-41C4-B2AC-C7BB9B6B0E56}" type="presOf" srcId="{6B273300-DC33-4710-9612-EA7D7E2A9A2C}" destId="{C2F23DD2-EDE5-4C2C-B92F-CFB44473C37E}" srcOrd="0" destOrd="0" presId="urn:microsoft.com/office/officeart/2005/8/layout/vProcess5"/>
    <dgm:cxn modelId="{F4C349DB-AA40-4A82-8726-69AB4F39E139}" srcId="{0A543C3E-F0F7-4C6B-99A8-494C6F9CA270}" destId="{F4A57CDB-378D-42A6-8C32-CC3DE733B691}" srcOrd="0" destOrd="0" parTransId="{10B44DC2-22A9-40E4-8A31-0EAE23745C2A}" sibTransId="{6B273300-DC33-4710-9612-EA7D7E2A9A2C}"/>
    <dgm:cxn modelId="{19E48A65-E2E4-4E68-AED2-A7922E419438}" type="presOf" srcId="{1B7D2ACC-102A-4334-B3E5-3F994FD1EAF1}" destId="{1447F664-793C-4B60-B9FA-40FA92CDE8DD}" srcOrd="0" destOrd="0" presId="urn:microsoft.com/office/officeart/2005/8/layout/vProcess5"/>
    <dgm:cxn modelId="{215B89EE-B138-442D-A620-CE9896C00032}" type="presOf" srcId="{93535D18-2F17-4BBC-956B-DEA9DEA22067}" destId="{FF1BF397-C4B1-4DE0-8557-841472720755}" srcOrd="0" destOrd="0" presId="urn:microsoft.com/office/officeart/2005/8/layout/vProcess5"/>
    <dgm:cxn modelId="{D1A65C0A-E869-44E0-8339-2A011F4B6717}" type="presOf" srcId="{9CAE8777-302B-497E-A887-69C3C4441A21}" destId="{E356952D-D378-4D3D-A16A-918DAE57875C}" srcOrd="0" destOrd="0" presId="urn:microsoft.com/office/officeart/2005/8/layout/vProcess5"/>
    <dgm:cxn modelId="{7EBEEBB7-EC6B-48CA-865E-C6514D8A54B5}" type="presOf" srcId="{9CAE8777-302B-497E-A887-69C3C4441A21}" destId="{9EA00E4C-1F77-42B5-9DEE-05A8B23B60F7}" srcOrd="1" destOrd="0" presId="urn:microsoft.com/office/officeart/2005/8/layout/vProcess5"/>
    <dgm:cxn modelId="{06F09715-67BF-42E0-B976-80E2E060E892}" type="presOf" srcId="{1B7D2ACC-102A-4334-B3E5-3F994FD1EAF1}" destId="{85E79287-2D8B-400D-8EC6-D2CF71EFAFB7}" srcOrd="1" destOrd="0" presId="urn:microsoft.com/office/officeart/2005/8/layout/vProcess5"/>
    <dgm:cxn modelId="{5830984A-2629-49BA-B2B1-69D98744F1A9}" type="presOf" srcId="{59E40351-2CF3-4E2B-A330-70C593D3A355}" destId="{9C2DC0DC-9190-4AAF-9E26-F6DC9946B907}" srcOrd="1" destOrd="0" presId="urn:microsoft.com/office/officeart/2005/8/layout/vProcess5"/>
    <dgm:cxn modelId="{195BB640-4F65-4D27-845D-77A588150FD4}" type="presOf" srcId="{F4A57CDB-378D-42A6-8C32-CC3DE733B691}" destId="{93BCA282-0EAB-47AC-AA39-E5811B54CF56}" srcOrd="0" destOrd="0" presId="urn:microsoft.com/office/officeart/2005/8/layout/vProcess5"/>
    <dgm:cxn modelId="{0021BDF0-F950-4D17-A428-C2C1628137AF}" srcId="{0A543C3E-F0F7-4C6B-99A8-494C6F9CA270}" destId="{1B7D2ACC-102A-4334-B3E5-3F994FD1EAF1}" srcOrd="1" destOrd="0" parTransId="{B4BCF4EE-2488-4410-920E-709FFCE7A48B}" sibTransId="{3190EFCD-E302-4923-8029-6BB86835ECB4}"/>
    <dgm:cxn modelId="{3F10609C-8666-4519-A127-789140CB4978}" type="presOf" srcId="{59E40351-2CF3-4E2B-A330-70C593D3A355}" destId="{B50BEC7B-919E-4131-8E7D-B22AEFD84389}" srcOrd="0" destOrd="0" presId="urn:microsoft.com/office/officeart/2005/8/layout/vProcess5"/>
    <dgm:cxn modelId="{9BD712FE-F835-478A-94ED-AC54D2E4DCA0}" type="presParOf" srcId="{CFBD8069-FC7A-4A61-ADDB-D914172DA280}" destId="{3750AC64-1677-4E4A-98F3-78B6D0FDB3D9}" srcOrd="0" destOrd="0" presId="urn:microsoft.com/office/officeart/2005/8/layout/vProcess5"/>
    <dgm:cxn modelId="{BC7AEB27-C0E7-45A0-AB9F-92B4397A1F2E}" type="presParOf" srcId="{CFBD8069-FC7A-4A61-ADDB-D914172DA280}" destId="{93BCA282-0EAB-47AC-AA39-E5811B54CF56}" srcOrd="1" destOrd="0" presId="urn:microsoft.com/office/officeart/2005/8/layout/vProcess5"/>
    <dgm:cxn modelId="{D8F41B32-9735-481B-B6F2-DC96B0B21AAE}" type="presParOf" srcId="{CFBD8069-FC7A-4A61-ADDB-D914172DA280}" destId="{1447F664-793C-4B60-B9FA-40FA92CDE8DD}" srcOrd="2" destOrd="0" presId="urn:microsoft.com/office/officeart/2005/8/layout/vProcess5"/>
    <dgm:cxn modelId="{2A1E4FB2-D2D7-4D76-96AE-6EC46EE01293}" type="presParOf" srcId="{CFBD8069-FC7A-4A61-ADDB-D914172DA280}" destId="{B50BEC7B-919E-4131-8E7D-B22AEFD84389}" srcOrd="3" destOrd="0" presId="urn:microsoft.com/office/officeart/2005/8/layout/vProcess5"/>
    <dgm:cxn modelId="{BFD3A239-2D8F-45CB-84AB-79A7AE4F62D6}" type="presParOf" srcId="{CFBD8069-FC7A-4A61-ADDB-D914172DA280}" destId="{E356952D-D378-4D3D-A16A-918DAE57875C}" srcOrd="4" destOrd="0" presId="urn:microsoft.com/office/officeart/2005/8/layout/vProcess5"/>
    <dgm:cxn modelId="{E1893570-159E-4A96-BC5A-304B969038BD}" type="presParOf" srcId="{CFBD8069-FC7A-4A61-ADDB-D914172DA280}" destId="{C2F23DD2-EDE5-4C2C-B92F-CFB44473C37E}" srcOrd="5" destOrd="0" presId="urn:microsoft.com/office/officeart/2005/8/layout/vProcess5"/>
    <dgm:cxn modelId="{B8C38E09-051B-4F92-81BF-2BEF9A4CE23D}" type="presParOf" srcId="{CFBD8069-FC7A-4A61-ADDB-D914172DA280}" destId="{E4E61C81-29C7-458E-BD95-24A29BAD665A}" srcOrd="6" destOrd="0" presId="urn:microsoft.com/office/officeart/2005/8/layout/vProcess5"/>
    <dgm:cxn modelId="{3F1D2D94-2714-493F-BADB-08B889128134}" type="presParOf" srcId="{CFBD8069-FC7A-4A61-ADDB-D914172DA280}" destId="{FF1BF397-C4B1-4DE0-8557-841472720755}" srcOrd="7" destOrd="0" presId="urn:microsoft.com/office/officeart/2005/8/layout/vProcess5"/>
    <dgm:cxn modelId="{B10749D7-C0BD-45E0-ABE2-0F89D4BE1E1D}" type="presParOf" srcId="{CFBD8069-FC7A-4A61-ADDB-D914172DA280}" destId="{A4CC398F-0D45-4DB7-8FED-D95D691A0EF4}" srcOrd="8" destOrd="0" presId="urn:microsoft.com/office/officeart/2005/8/layout/vProcess5"/>
    <dgm:cxn modelId="{56986582-97F8-40B6-AE86-743764BB2CE6}" type="presParOf" srcId="{CFBD8069-FC7A-4A61-ADDB-D914172DA280}" destId="{85E79287-2D8B-400D-8EC6-D2CF71EFAFB7}" srcOrd="9" destOrd="0" presId="urn:microsoft.com/office/officeart/2005/8/layout/vProcess5"/>
    <dgm:cxn modelId="{EA1AA319-5415-4A3E-9B1C-EDEF7237C2BB}" type="presParOf" srcId="{CFBD8069-FC7A-4A61-ADDB-D914172DA280}" destId="{9C2DC0DC-9190-4AAF-9E26-F6DC9946B907}" srcOrd="10" destOrd="0" presId="urn:microsoft.com/office/officeart/2005/8/layout/vProcess5"/>
    <dgm:cxn modelId="{2C72C797-C658-4D96-A4C8-D71BAC961C6A}" type="presParOf" srcId="{CFBD8069-FC7A-4A61-ADDB-D914172DA280}" destId="{9EA00E4C-1F77-42B5-9DEE-05A8B23B60F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543C3E-F0F7-4C6B-99A8-494C6F9CA270}"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5E9DF097-6DB9-42F1-804E-7007390B3C00}">
      <dgm:prSet custT="1"/>
      <dgm:spPr/>
      <dgm:t>
        <a:bodyPr/>
        <a:lstStyle/>
        <a:p>
          <a:pPr algn="l"/>
          <a:r>
            <a:rPr lang="en-US" sz="2000" b="1" i="0" dirty="0"/>
            <a:t>Legislative Efficiency: </a:t>
          </a:r>
          <a:r>
            <a:rPr lang="en-US" sz="2000" b="0" i="0" dirty="0"/>
            <a:t>AI for summaries, fact-checks, transcriptions and translations.</a:t>
          </a:r>
          <a:endParaRPr lang="en-US" sz="2000" dirty="0"/>
        </a:p>
      </dgm:t>
    </dgm:pt>
    <dgm:pt modelId="{45F1C64E-058F-4047-A4E7-16B3A03CBC2A}" type="parTrans" cxnId="{8D86AEF0-FA32-40C9-8060-EECC18B0DAE6}">
      <dgm:prSet/>
      <dgm:spPr/>
      <dgm:t>
        <a:bodyPr/>
        <a:lstStyle/>
        <a:p>
          <a:pPr algn="l"/>
          <a:endParaRPr lang="en-US" sz="2000"/>
        </a:p>
      </dgm:t>
    </dgm:pt>
    <dgm:pt modelId="{4F6567E4-C3B7-4D74-BB58-6C975763EE85}" type="sibTrans" cxnId="{8D86AEF0-FA32-40C9-8060-EECC18B0DAE6}">
      <dgm:prSet custT="1"/>
      <dgm:spPr/>
      <dgm:t>
        <a:bodyPr/>
        <a:lstStyle/>
        <a:p>
          <a:pPr algn="l"/>
          <a:endParaRPr lang="en-US" sz="3200"/>
        </a:p>
      </dgm:t>
    </dgm:pt>
    <dgm:pt modelId="{EC89CCB0-A567-4533-A995-0ABCB0A5BCD3}">
      <dgm:prSet custT="1"/>
      <dgm:spPr/>
      <dgm:t>
        <a:bodyPr/>
        <a:lstStyle/>
        <a:p>
          <a:pPr algn="l"/>
          <a:r>
            <a:rPr lang="en-US" sz="2000" b="1" dirty="0"/>
            <a:t>Administration: </a:t>
          </a:r>
          <a:r>
            <a:rPr lang="en-US" sz="2000" b="0" dirty="0"/>
            <a:t>W</a:t>
          </a:r>
          <a:r>
            <a:rPr lang="en-US" sz="2000" dirty="0"/>
            <a:t>orkflow &amp; HR automation</a:t>
          </a:r>
        </a:p>
      </dgm:t>
    </dgm:pt>
    <dgm:pt modelId="{7B95917D-82E2-44DD-B471-991208B3E890}" type="parTrans" cxnId="{A9AC1EC3-C603-430A-8E02-5558D458FD6A}">
      <dgm:prSet/>
      <dgm:spPr/>
      <dgm:t>
        <a:bodyPr/>
        <a:lstStyle/>
        <a:p>
          <a:pPr algn="l"/>
          <a:endParaRPr lang="en-US" sz="2000"/>
        </a:p>
      </dgm:t>
    </dgm:pt>
    <dgm:pt modelId="{2DC9E47E-706E-4618-8451-A30A5D189E51}" type="sibTrans" cxnId="{A9AC1EC3-C603-430A-8E02-5558D458FD6A}">
      <dgm:prSet custT="1"/>
      <dgm:spPr/>
      <dgm:t>
        <a:bodyPr/>
        <a:lstStyle/>
        <a:p>
          <a:pPr algn="l"/>
          <a:endParaRPr lang="en-US" sz="3200"/>
        </a:p>
      </dgm:t>
    </dgm:pt>
    <dgm:pt modelId="{1331B5BF-40ED-4996-B7DF-3C19FD4D9732}">
      <dgm:prSet custT="1"/>
      <dgm:spPr/>
      <dgm:t>
        <a:bodyPr/>
        <a:lstStyle/>
        <a:p>
          <a:pPr algn="l"/>
          <a:r>
            <a:rPr lang="en-US" sz="2000" b="1" dirty="0"/>
            <a:t>Security: </a:t>
          </a:r>
          <a:r>
            <a:rPr lang="en-US" sz="2000" dirty="0"/>
            <a:t>AI‑powered one source of truth to dispel misinformation</a:t>
          </a:r>
        </a:p>
      </dgm:t>
    </dgm:pt>
    <dgm:pt modelId="{802489F6-4C80-47D8-8311-D70DCE9177CB}" type="parTrans" cxnId="{1EB5FD8B-3F63-4744-A715-56BC45E18FB8}">
      <dgm:prSet/>
      <dgm:spPr/>
      <dgm:t>
        <a:bodyPr/>
        <a:lstStyle/>
        <a:p>
          <a:pPr algn="l"/>
          <a:endParaRPr lang="en-US" sz="2000"/>
        </a:p>
      </dgm:t>
    </dgm:pt>
    <dgm:pt modelId="{0DE21595-6CA9-4F3D-BCF9-697B3CC7944D}" type="sibTrans" cxnId="{1EB5FD8B-3F63-4744-A715-56BC45E18FB8}">
      <dgm:prSet/>
      <dgm:spPr/>
      <dgm:t>
        <a:bodyPr/>
        <a:lstStyle/>
        <a:p>
          <a:pPr algn="l"/>
          <a:endParaRPr lang="en-US" sz="2000"/>
        </a:p>
      </dgm:t>
    </dgm:pt>
    <dgm:pt modelId="{D67604AD-CED0-413E-900C-8564F46FBFF3}">
      <dgm:prSet custT="1"/>
      <dgm:spPr/>
      <dgm:t>
        <a:bodyPr/>
        <a:lstStyle/>
        <a:p>
          <a:pPr algn="l"/>
          <a:r>
            <a:rPr lang="en-US" sz="2000" b="1"/>
            <a:t>Parliament </a:t>
          </a:r>
          <a:r>
            <a:rPr lang="en-US" sz="2000" b="1" dirty="0"/>
            <a:t>Representation: </a:t>
          </a:r>
          <a:r>
            <a:rPr lang="en-US" sz="2000" dirty="0"/>
            <a:t>Engagement with the citizens</a:t>
          </a:r>
        </a:p>
      </dgm:t>
    </dgm:pt>
    <dgm:pt modelId="{7A1650BA-DC80-4049-BA35-5F2E356A3704}" type="parTrans" cxnId="{69DFA323-CEF8-4742-B7D8-6FCFEA61649B}">
      <dgm:prSet/>
      <dgm:spPr/>
      <dgm:t>
        <a:bodyPr/>
        <a:lstStyle/>
        <a:p>
          <a:pPr algn="l"/>
          <a:endParaRPr lang="en-US" sz="2000"/>
        </a:p>
      </dgm:t>
    </dgm:pt>
    <dgm:pt modelId="{60D3EB30-0686-4DB4-9FB9-07CCC71F1D85}" type="sibTrans" cxnId="{69DFA323-CEF8-4742-B7D8-6FCFEA61649B}">
      <dgm:prSet custT="1"/>
      <dgm:spPr/>
      <dgm:t>
        <a:bodyPr/>
        <a:lstStyle/>
        <a:p>
          <a:pPr algn="l"/>
          <a:endParaRPr lang="en-US" sz="3200"/>
        </a:p>
      </dgm:t>
    </dgm:pt>
    <dgm:pt modelId="{CFBD8069-FC7A-4A61-ADDB-D914172DA280}" type="pres">
      <dgm:prSet presAssocID="{0A543C3E-F0F7-4C6B-99A8-494C6F9CA270}" presName="outerComposite" presStyleCnt="0">
        <dgm:presLayoutVars>
          <dgm:chMax val="5"/>
          <dgm:dir/>
          <dgm:resizeHandles val="exact"/>
        </dgm:presLayoutVars>
      </dgm:prSet>
      <dgm:spPr/>
      <dgm:t>
        <a:bodyPr/>
        <a:lstStyle/>
        <a:p>
          <a:endParaRPr lang="en-US"/>
        </a:p>
      </dgm:t>
    </dgm:pt>
    <dgm:pt modelId="{3750AC64-1677-4E4A-98F3-78B6D0FDB3D9}" type="pres">
      <dgm:prSet presAssocID="{0A543C3E-F0F7-4C6B-99A8-494C6F9CA270}" presName="dummyMaxCanvas" presStyleCnt="0">
        <dgm:presLayoutVars/>
      </dgm:prSet>
      <dgm:spPr/>
    </dgm:pt>
    <dgm:pt modelId="{D1F7C56D-9C80-4AB3-B046-1C18CBB5C2D9}" type="pres">
      <dgm:prSet presAssocID="{0A543C3E-F0F7-4C6B-99A8-494C6F9CA270}" presName="FourNodes_1" presStyleLbl="node1" presStyleIdx="0" presStyleCnt="4">
        <dgm:presLayoutVars>
          <dgm:bulletEnabled val="1"/>
        </dgm:presLayoutVars>
      </dgm:prSet>
      <dgm:spPr/>
      <dgm:t>
        <a:bodyPr/>
        <a:lstStyle/>
        <a:p>
          <a:endParaRPr lang="en-US"/>
        </a:p>
      </dgm:t>
    </dgm:pt>
    <dgm:pt modelId="{49AC6E0E-EEBB-44D8-9C98-100924084E40}" type="pres">
      <dgm:prSet presAssocID="{0A543C3E-F0F7-4C6B-99A8-494C6F9CA270}" presName="FourNodes_2" presStyleLbl="node1" presStyleIdx="1" presStyleCnt="4">
        <dgm:presLayoutVars>
          <dgm:bulletEnabled val="1"/>
        </dgm:presLayoutVars>
      </dgm:prSet>
      <dgm:spPr/>
      <dgm:t>
        <a:bodyPr/>
        <a:lstStyle/>
        <a:p>
          <a:endParaRPr lang="en-US"/>
        </a:p>
      </dgm:t>
    </dgm:pt>
    <dgm:pt modelId="{2E8F7349-C190-4AC5-9A28-FD729D7D253F}" type="pres">
      <dgm:prSet presAssocID="{0A543C3E-F0F7-4C6B-99A8-494C6F9CA270}" presName="FourNodes_3" presStyleLbl="node1" presStyleIdx="2" presStyleCnt="4">
        <dgm:presLayoutVars>
          <dgm:bulletEnabled val="1"/>
        </dgm:presLayoutVars>
      </dgm:prSet>
      <dgm:spPr/>
      <dgm:t>
        <a:bodyPr/>
        <a:lstStyle/>
        <a:p>
          <a:endParaRPr lang="en-US"/>
        </a:p>
      </dgm:t>
    </dgm:pt>
    <dgm:pt modelId="{E94A40B2-14B1-49E1-88A8-103DA4B540A5}" type="pres">
      <dgm:prSet presAssocID="{0A543C3E-F0F7-4C6B-99A8-494C6F9CA270}" presName="FourNodes_4" presStyleLbl="node1" presStyleIdx="3" presStyleCnt="4">
        <dgm:presLayoutVars>
          <dgm:bulletEnabled val="1"/>
        </dgm:presLayoutVars>
      </dgm:prSet>
      <dgm:spPr/>
      <dgm:t>
        <a:bodyPr/>
        <a:lstStyle/>
        <a:p>
          <a:endParaRPr lang="en-US"/>
        </a:p>
      </dgm:t>
    </dgm:pt>
    <dgm:pt modelId="{FDCDE99C-72F0-4D9A-83C8-AB6BFE571D20}" type="pres">
      <dgm:prSet presAssocID="{0A543C3E-F0F7-4C6B-99A8-494C6F9CA270}" presName="FourConn_1-2" presStyleLbl="fgAccFollowNode1" presStyleIdx="0" presStyleCnt="3">
        <dgm:presLayoutVars>
          <dgm:bulletEnabled val="1"/>
        </dgm:presLayoutVars>
      </dgm:prSet>
      <dgm:spPr/>
      <dgm:t>
        <a:bodyPr/>
        <a:lstStyle/>
        <a:p>
          <a:endParaRPr lang="en-US"/>
        </a:p>
      </dgm:t>
    </dgm:pt>
    <dgm:pt modelId="{D2EFC9D5-6F2B-45E3-B284-781AB1D12F33}" type="pres">
      <dgm:prSet presAssocID="{0A543C3E-F0F7-4C6B-99A8-494C6F9CA270}" presName="FourConn_2-3" presStyleLbl="fgAccFollowNode1" presStyleIdx="1" presStyleCnt="3">
        <dgm:presLayoutVars>
          <dgm:bulletEnabled val="1"/>
        </dgm:presLayoutVars>
      </dgm:prSet>
      <dgm:spPr/>
      <dgm:t>
        <a:bodyPr/>
        <a:lstStyle/>
        <a:p>
          <a:endParaRPr lang="en-US"/>
        </a:p>
      </dgm:t>
    </dgm:pt>
    <dgm:pt modelId="{AFF16EF1-EA2E-4FD1-9180-4AE70CC31D6D}" type="pres">
      <dgm:prSet presAssocID="{0A543C3E-F0F7-4C6B-99A8-494C6F9CA270}" presName="FourConn_3-4" presStyleLbl="fgAccFollowNode1" presStyleIdx="2" presStyleCnt="3">
        <dgm:presLayoutVars>
          <dgm:bulletEnabled val="1"/>
        </dgm:presLayoutVars>
      </dgm:prSet>
      <dgm:spPr/>
      <dgm:t>
        <a:bodyPr/>
        <a:lstStyle/>
        <a:p>
          <a:endParaRPr lang="en-US"/>
        </a:p>
      </dgm:t>
    </dgm:pt>
    <dgm:pt modelId="{F5A5FE15-033F-47DD-A5B4-D3FC6F077362}" type="pres">
      <dgm:prSet presAssocID="{0A543C3E-F0F7-4C6B-99A8-494C6F9CA270}" presName="FourNodes_1_text" presStyleLbl="node1" presStyleIdx="3" presStyleCnt="4">
        <dgm:presLayoutVars>
          <dgm:bulletEnabled val="1"/>
        </dgm:presLayoutVars>
      </dgm:prSet>
      <dgm:spPr/>
      <dgm:t>
        <a:bodyPr/>
        <a:lstStyle/>
        <a:p>
          <a:endParaRPr lang="en-US"/>
        </a:p>
      </dgm:t>
    </dgm:pt>
    <dgm:pt modelId="{EF3F422A-4872-42F8-B261-92D24D178843}" type="pres">
      <dgm:prSet presAssocID="{0A543C3E-F0F7-4C6B-99A8-494C6F9CA270}" presName="FourNodes_2_text" presStyleLbl="node1" presStyleIdx="3" presStyleCnt="4">
        <dgm:presLayoutVars>
          <dgm:bulletEnabled val="1"/>
        </dgm:presLayoutVars>
      </dgm:prSet>
      <dgm:spPr/>
      <dgm:t>
        <a:bodyPr/>
        <a:lstStyle/>
        <a:p>
          <a:endParaRPr lang="en-US"/>
        </a:p>
      </dgm:t>
    </dgm:pt>
    <dgm:pt modelId="{BE10C419-41F8-4D99-B97B-D83837A84976}" type="pres">
      <dgm:prSet presAssocID="{0A543C3E-F0F7-4C6B-99A8-494C6F9CA270}" presName="FourNodes_3_text" presStyleLbl="node1" presStyleIdx="3" presStyleCnt="4">
        <dgm:presLayoutVars>
          <dgm:bulletEnabled val="1"/>
        </dgm:presLayoutVars>
      </dgm:prSet>
      <dgm:spPr/>
      <dgm:t>
        <a:bodyPr/>
        <a:lstStyle/>
        <a:p>
          <a:endParaRPr lang="en-US"/>
        </a:p>
      </dgm:t>
    </dgm:pt>
    <dgm:pt modelId="{7C753A61-15B5-4B86-B8D8-997C11C6668D}" type="pres">
      <dgm:prSet presAssocID="{0A543C3E-F0F7-4C6B-99A8-494C6F9CA270}" presName="FourNodes_4_text" presStyleLbl="node1" presStyleIdx="3" presStyleCnt="4">
        <dgm:presLayoutVars>
          <dgm:bulletEnabled val="1"/>
        </dgm:presLayoutVars>
      </dgm:prSet>
      <dgm:spPr/>
      <dgm:t>
        <a:bodyPr/>
        <a:lstStyle/>
        <a:p>
          <a:endParaRPr lang="en-US"/>
        </a:p>
      </dgm:t>
    </dgm:pt>
  </dgm:ptLst>
  <dgm:cxnLst>
    <dgm:cxn modelId="{B6487316-3ECB-4038-A520-3F3F04F6D7B1}" type="presOf" srcId="{1331B5BF-40ED-4996-B7DF-3C19FD4D9732}" destId="{7C753A61-15B5-4B86-B8D8-997C11C6668D}" srcOrd="1" destOrd="0" presId="urn:microsoft.com/office/officeart/2005/8/layout/vProcess5"/>
    <dgm:cxn modelId="{AF96E63B-509F-4AC4-83DD-33A939707449}" type="presOf" srcId="{5E9DF097-6DB9-42F1-804E-7007390B3C00}" destId="{F5A5FE15-033F-47DD-A5B4-D3FC6F077362}" srcOrd="1" destOrd="0" presId="urn:microsoft.com/office/officeart/2005/8/layout/vProcess5"/>
    <dgm:cxn modelId="{A1414D19-DE38-4E45-BB38-C27CCD0D985F}" type="presOf" srcId="{60D3EB30-0686-4DB4-9FB9-07CCC71F1D85}" destId="{D2EFC9D5-6F2B-45E3-B284-781AB1D12F33}" srcOrd="0" destOrd="0" presId="urn:microsoft.com/office/officeart/2005/8/layout/vProcess5"/>
    <dgm:cxn modelId="{3CB5BADA-9A4E-46C3-913E-0CFB44044038}" type="presOf" srcId="{D67604AD-CED0-413E-900C-8564F46FBFF3}" destId="{49AC6E0E-EEBB-44D8-9C98-100924084E40}" srcOrd="0" destOrd="0" presId="urn:microsoft.com/office/officeart/2005/8/layout/vProcess5"/>
    <dgm:cxn modelId="{89C8E7FC-D2CD-44F1-B93A-C0A7AD78A8D3}" type="presOf" srcId="{0A543C3E-F0F7-4C6B-99A8-494C6F9CA270}" destId="{CFBD8069-FC7A-4A61-ADDB-D914172DA280}" srcOrd="0" destOrd="0" presId="urn:microsoft.com/office/officeart/2005/8/layout/vProcess5"/>
    <dgm:cxn modelId="{0DB1FDAC-C8BD-43ED-9F41-541806FFCF8F}" type="presOf" srcId="{D67604AD-CED0-413E-900C-8564F46FBFF3}" destId="{EF3F422A-4872-42F8-B261-92D24D178843}" srcOrd="1" destOrd="0" presId="urn:microsoft.com/office/officeart/2005/8/layout/vProcess5"/>
    <dgm:cxn modelId="{B5C44937-2A83-49E3-A822-998FC69D2A06}" type="presOf" srcId="{EC89CCB0-A567-4533-A995-0ABCB0A5BCD3}" destId="{BE10C419-41F8-4D99-B97B-D83837A84976}" srcOrd="1" destOrd="0" presId="urn:microsoft.com/office/officeart/2005/8/layout/vProcess5"/>
    <dgm:cxn modelId="{69DFA323-CEF8-4742-B7D8-6FCFEA61649B}" srcId="{0A543C3E-F0F7-4C6B-99A8-494C6F9CA270}" destId="{D67604AD-CED0-413E-900C-8564F46FBFF3}" srcOrd="1" destOrd="0" parTransId="{7A1650BA-DC80-4049-BA35-5F2E356A3704}" sibTransId="{60D3EB30-0686-4DB4-9FB9-07CCC71F1D85}"/>
    <dgm:cxn modelId="{A9AC1EC3-C603-430A-8E02-5558D458FD6A}" srcId="{0A543C3E-F0F7-4C6B-99A8-494C6F9CA270}" destId="{EC89CCB0-A567-4533-A995-0ABCB0A5BCD3}" srcOrd="2" destOrd="0" parTransId="{7B95917D-82E2-44DD-B471-991208B3E890}" sibTransId="{2DC9E47E-706E-4618-8451-A30A5D189E51}"/>
    <dgm:cxn modelId="{C9623FA9-9DE4-41C1-89A5-17E989881B77}" type="presOf" srcId="{5E9DF097-6DB9-42F1-804E-7007390B3C00}" destId="{D1F7C56D-9C80-4AB3-B046-1C18CBB5C2D9}" srcOrd="0" destOrd="0" presId="urn:microsoft.com/office/officeart/2005/8/layout/vProcess5"/>
    <dgm:cxn modelId="{8D86AEF0-FA32-40C9-8060-EECC18B0DAE6}" srcId="{0A543C3E-F0F7-4C6B-99A8-494C6F9CA270}" destId="{5E9DF097-6DB9-42F1-804E-7007390B3C00}" srcOrd="0" destOrd="0" parTransId="{45F1C64E-058F-4047-A4E7-16B3A03CBC2A}" sibTransId="{4F6567E4-C3B7-4D74-BB58-6C975763EE85}"/>
    <dgm:cxn modelId="{1EB5FD8B-3F63-4744-A715-56BC45E18FB8}" srcId="{0A543C3E-F0F7-4C6B-99A8-494C6F9CA270}" destId="{1331B5BF-40ED-4996-B7DF-3C19FD4D9732}" srcOrd="3" destOrd="0" parTransId="{802489F6-4C80-47D8-8311-D70DCE9177CB}" sibTransId="{0DE21595-6CA9-4F3D-BCF9-697B3CC7944D}"/>
    <dgm:cxn modelId="{EE915DA8-0658-44AA-A341-7B4EA939A005}" type="presOf" srcId="{EC89CCB0-A567-4533-A995-0ABCB0A5BCD3}" destId="{2E8F7349-C190-4AC5-9A28-FD729D7D253F}" srcOrd="0" destOrd="0" presId="urn:microsoft.com/office/officeart/2005/8/layout/vProcess5"/>
    <dgm:cxn modelId="{B2E800BC-A0F6-408A-97F2-7F5A4EBDAFC9}" type="presOf" srcId="{4F6567E4-C3B7-4D74-BB58-6C975763EE85}" destId="{FDCDE99C-72F0-4D9A-83C8-AB6BFE571D20}" srcOrd="0" destOrd="0" presId="urn:microsoft.com/office/officeart/2005/8/layout/vProcess5"/>
    <dgm:cxn modelId="{B51C386D-50FC-4718-9F79-60F94D93EA6F}" type="presOf" srcId="{2DC9E47E-706E-4618-8451-A30A5D189E51}" destId="{AFF16EF1-EA2E-4FD1-9180-4AE70CC31D6D}" srcOrd="0" destOrd="0" presId="urn:microsoft.com/office/officeart/2005/8/layout/vProcess5"/>
    <dgm:cxn modelId="{FB9D82DC-9B69-4E8B-ADB1-27A14B5E2891}" type="presOf" srcId="{1331B5BF-40ED-4996-B7DF-3C19FD4D9732}" destId="{E94A40B2-14B1-49E1-88A8-103DA4B540A5}" srcOrd="0" destOrd="0" presId="urn:microsoft.com/office/officeart/2005/8/layout/vProcess5"/>
    <dgm:cxn modelId="{9BD712FE-F835-478A-94ED-AC54D2E4DCA0}" type="presParOf" srcId="{CFBD8069-FC7A-4A61-ADDB-D914172DA280}" destId="{3750AC64-1677-4E4A-98F3-78B6D0FDB3D9}" srcOrd="0" destOrd="0" presId="urn:microsoft.com/office/officeart/2005/8/layout/vProcess5"/>
    <dgm:cxn modelId="{8F575C57-F314-4E0B-A034-25D2BFB8F0F9}" type="presParOf" srcId="{CFBD8069-FC7A-4A61-ADDB-D914172DA280}" destId="{D1F7C56D-9C80-4AB3-B046-1C18CBB5C2D9}" srcOrd="1" destOrd="0" presId="urn:microsoft.com/office/officeart/2005/8/layout/vProcess5"/>
    <dgm:cxn modelId="{F69EC7C6-0091-4AC4-A519-A311E5294EBD}" type="presParOf" srcId="{CFBD8069-FC7A-4A61-ADDB-D914172DA280}" destId="{49AC6E0E-EEBB-44D8-9C98-100924084E40}" srcOrd="2" destOrd="0" presId="urn:microsoft.com/office/officeart/2005/8/layout/vProcess5"/>
    <dgm:cxn modelId="{F43D1474-7408-4E28-B03F-E780A68DBD0D}" type="presParOf" srcId="{CFBD8069-FC7A-4A61-ADDB-D914172DA280}" destId="{2E8F7349-C190-4AC5-9A28-FD729D7D253F}" srcOrd="3" destOrd="0" presId="urn:microsoft.com/office/officeart/2005/8/layout/vProcess5"/>
    <dgm:cxn modelId="{F5996C55-580D-440D-8F73-C294AFA52508}" type="presParOf" srcId="{CFBD8069-FC7A-4A61-ADDB-D914172DA280}" destId="{E94A40B2-14B1-49E1-88A8-103DA4B540A5}" srcOrd="4" destOrd="0" presId="urn:microsoft.com/office/officeart/2005/8/layout/vProcess5"/>
    <dgm:cxn modelId="{831F768D-E236-4F36-98BF-946A18953CC3}" type="presParOf" srcId="{CFBD8069-FC7A-4A61-ADDB-D914172DA280}" destId="{FDCDE99C-72F0-4D9A-83C8-AB6BFE571D20}" srcOrd="5" destOrd="0" presId="urn:microsoft.com/office/officeart/2005/8/layout/vProcess5"/>
    <dgm:cxn modelId="{926B29DC-0C39-4269-A793-D47A6734A0D4}" type="presParOf" srcId="{CFBD8069-FC7A-4A61-ADDB-D914172DA280}" destId="{D2EFC9D5-6F2B-45E3-B284-781AB1D12F33}" srcOrd="6" destOrd="0" presId="urn:microsoft.com/office/officeart/2005/8/layout/vProcess5"/>
    <dgm:cxn modelId="{13D208F8-5D06-43EB-B157-EF0A2A64BF43}" type="presParOf" srcId="{CFBD8069-FC7A-4A61-ADDB-D914172DA280}" destId="{AFF16EF1-EA2E-4FD1-9180-4AE70CC31D6D}" srcOrd="7" destOrd="0" presId="urn:microsoft.com/office/officeart/2005/8/layout/vProcess5"/>
    <dgm:cxn modelId="{83BB0A9F-271F-4686-8BBE-AFDF78C77737}" type="presParOf" srcId="{CFBD8069-FC7A-4A61-ADDB-D914172DA280}" destId="{F5A5FE15-033F-47DD-A5B4-D3FC6F077362}" srcOrd="8" destOrd="0" presId="urn:microsoft.com/office/officeart/2005/8/layout/vProcess5"/>
    <dgm:cxn modelId="{09BEA536-8F2E-4E14-A8D0-7956B535682F}" type="presParOf" srcId="{CFBD8069-FC7A-4A61-ADDB-D914172DA280}" destId="{EF3F422A-4872-42F8-B261-92D24D178843}" srcOrd="9" destOrd="0" presId="urn:microsoft.com/office/officeart/2005/8/layout/vProcess5"/>
    <dgm:cxn modelId="{B7AB7662-4EE8-49A8-846A-FCD3DB558F1F}" type="presParOf" srcId="{CFBD8069-FC7A-4A61-ADDB-D914172DA280}" destId="{BE10C419-41F8-4D99-B97B-D83837A84976}" srcOrd="10" destOrd="0" presId="urn:microsoft.com/office/officeart/2005/8/layout/vProcess5"/>
    <dgm:cxn modelId="{A6699EA0-C77D-4C4F-ADC0-565845EE51D8}" type="presParOf" srcId="{CFBD8069-FC7A-4A61-ADDB-D914172DA280}" destId="{7C753A61-15B5-4B86-B8D8-997C11C6668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B1883D-123A-4F25-9392-71A92A49DD93}"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EA31C5F-AEB0-43D5-9CD1-C69ACD07FED4}">
      <dgm:prSet custT="1"/>
      <dgm:spPr/>
      <dgm:t>
        <a:bodyPr/>
        <a:lstStyle/>
        <a:p>
          <a:pPr>
            <a:lnSpc>
              <a:spcPct val="100000"/>
            </a:lnSpc>
          </a:pPr>
          <a:r>
            <a:rPr lang="en-US" sz="1600" b="0" i="0" dirty="0"/>
            <a:t>Research &amp; Development: Drive AI exploration and equity.</a:t>
          </a:r>
          <a:endParaRPr lang="en-US" sz="1600" dirty="0"/>
        </a:p>
      </dgm:t>
    </dgm:pt>
    <dgm:pt modelId="{A8D00421-245C-481C-8BFC-90EB324857E9}" type="parTrans" cxnId="{CD9644FB-141D-4F7E-93D6-6494B9694AB7}">
      <dgm:prSet/>
      <dgm:spPr/>
      <dgm:t>
        <a:bodyPr/>
        <a:lstStyle/>
        <a:p>
          <a:endParaRPr lang="en-US" sz="2800"/>
        </a:p>
      </dgm:t>
    </dgm:pt>
    <dgm:pt modelId="{73CB14A9-7A85-4545-BF45-9E2A0160B7D3}" type="sibTrans" cxnId="{CD9644FB-141D-4F7E-93D6-6494B9694AB7}">
      <dgm:prSet/>
      <dgm:spPr/>
      <dgm:t>
        <a:bodyPr/>
        <a:lstStyle/>
        <a:p>
          <a:pPr>
            <a:lnSpc>
              <a:spcPct val="100000"/>
            </a:lnSpc>
          </a:pPr>
          <a:endParaRPr lang="en-US" sz="2800"/>
        </a:p>
      </dgm:t>
    </dgm:pt>
    <dgm:pt modelId="{65632852-9779-49BD-89D2-51DE9C96BC33}">
      <dgm:prSet custT="1"/>
      <dgm:spPr/>
      <dgm:t>
        <a:bodyPr/>
        <a:lstStyle/>
        <a:p>
          <a:pPr>
            <a:lnSpc>
              <a:spcPct val="100000"/>
            </a:lnSpc>
          </a:pPr>
          <a:r>
            <a:rPr lang="en-US" sz="1600" b="0" i="0" dirty="0"/>
            <a:t>Capacity Building &amp; Digital Literacy: Educate all stakeholders.</a:t>
          </a:r>
          <a:endParaRPr lang="en-US" sz="1600" dirty="0"/>
        </a:p>
      </dgm:t>
    </dgm:pt>
    <dgm:pt modelId="{93C43AC0-240D-405D-A8F0-73FA1FAA7B47}" type="parTrans" cxnId="{3CEE0812-A4E2-4887-8A4C-334A9E9A0C27}">
      <dgm:prSet/>
      <dgm:spPr/>
      <dgm:t>
        <a:bodyPr/>
        <a:lstStyle/>
        <a:p>
          <a:endParaRPr lang="en-US" sz="2800"/>
        </a:p>
      </dgm:t>
    </dgm:pt>
    <dgm:pt modelId="{A2234EB1-B5C4-464E-9BE4-7CBE2266AF86}" type="sibTrans" cxnId="{3CEE0812-A4E2-4887-8A4C-334A9E9A0C27}">
      <dgm:prSet/>
      <dgm:spPr/>
      <dgm:t>
        <a:bodyPr/>
        <a:lstStyle/>
        <a:p>
          <a:pPr>
            <a:lnSpc>
              <a:spcPct val="100000"/>
            </a:lnSpc>
          </a:pPr>
          <a:endParaRPr lang="en-US" sz="2800"/>
        </a:p>
      </dgm:t>
    </dgm:pt>
    <dgm:pt modelId="{4D46FA7C-98A9-41AA-8A3D-3E7495E39FC3}">
      <dgm:prSet custT="1"/>
      <dgm:spPr/>
      <dgm:t>
        <a:bodyPr/>
        <a:lstStyle/>
        <a:p>
          <a:pPr>
            <a:lnSpc>
              <a:spcPct val="100000"/>
            </a:lnSpc>
          </a:pPr>
          <a:r>
            <a:rPr lang="en-US" sz="1600" b="0" i="0" dirty="0"/>
            <a:t>Policy &amp; Ethical Guidelines: Create national AI ethics and privacy laws.</a:t>
          </a:r>
          <a:endParaRPr lang="en-US" sz="1600" dirty="0"/>
        </a:p>
      </dgm:t>
    </dgm:pt>
    <dgm:pt modelId="{2304A0B4-BAD1-4A9A-8110-B0268CA2D080}" type="parTrans" cxnId="{239C428F-6EB0-4856-AB20-323D2A2289FD}">
      <dgm:prSet/>
      <dgm:spPr/>
      <dgm:t>
        <a:bodyPr/>
        <a:lstStyle/>
        <a:p>
          <a:endParaRPr lang="en-US" sz="2800"/>
        </a:p>
      </dgm:t>
    </dgm:pt>
    <dgm:pt modelId="{780192C7-E655-43CB-B575-2285134A560E}" type="sibTrans" cxnId="{239C428F-6EB0-4856-AB20-323D2A2289FD}">
      <dgm:prSet/>
      <dgm:spPr/>
      <dgm:t>
        <a:bodyPr/>
        <a:lstStyle/>
        <a:p>
          <a:pPr>
            <a:lnSpc>
              <a:spcPct val="100000"/>
            </a:lnSpc>
          </a:pPr>
          <a:endParaRPr lang="en-US" sz="2800"/>
        </a:p>
      </dgm:t>
    </dgm:pt>
    <dgm:pt modelId="{3A6A6FC7-4D7E-43FB-879F-2506B0BB3D4B}">
      <dgm:prSet custT="1"/>
      <dgm:spPr/>
      <dgm:t>
        <a:bodyPr/>
        <a:lstStyle/>
        <a:p>
          <a:pPr>
            <a:lnSpc>
              <a:spcPct val="100000"/>
            </a:lnSpc>
          </a:pPr>
          <a:r>
            <a:rPr lang="en-US" sz="1600" b="0" i="0" dirty="0"/>
            <a:t>Training &amp; Upskilling: Teach safe and ethical AI use.</a:t>
          </a:r>
          <a:endParaRPr lang="en-US" sz="1600" dirty="0"/>
        </a:p>
      </dgm:t>
    </dgm:pt>
    <dgm:pt modelId="{41F6E575-D13B-46E2-BE2A-A5A46D9B948A}" type="parTrans" cxnId="{8970F499-9855-4FF0-9A14-6BC912B1CEE2}">
      <dgm:prSet/>
      <dgm:spPr/>
      <dgm:t>
        <a:bodyPr/>
        <a:lstStyle/>
        <a:p>
          <a:endParaRPr lang="en-US" sz="2800"/>
        </a:p>
      </dgm:t>
    </dgm:pt>
    <dgm:pt modelId="{4B1FB343-B360-4CEC-9282-D632650B4B49}" type="sibTrans" cxnId="{8970F499-9855-4FF0-9A14-6BC912B1CEE2}">
      <dgm:prSet/>
      <dgm:spPr/>
      <dgm:t>
        <a:bodyPr/>
        <a:lstStyle/>
        <a:p>
          <a:pPr>
            <a:lnSpc>
              <a:spcPct val="100000"/>
            </a:lnSpc>
          </a:pPr>
          <a:endParaRPr lang="en-US" sz="2800"/>
        </a:p>
      </dgm:t>
    </dgm:pt>
    <dgm:pt modelId="{4DDA31D5-E965-4C41-AF17-6F306125342E}">
      <dgm:prSet custT="1"/>
      <dgm:spPr/>
      <dgm:t>
        <a:bodyPr/>
        <a:lstStyle/>
        <a:p>
          <a:pPr>
            <a:lnSpc>
              <a:spcPct val="100000"/>
            </a:lnSpc>
          </a:pPr>
          <a:r>
            <a:rPr lang="en-US" sz="1600" b="0" i="0" dirty="0"/>
            <a:t>Collaborative Partnerships: Share global best practices.</a:t>
          </a:r>
          <a:endParaRPr lang="en-US" sz="1600" dirty="0"/>
        </a:p>
      </dgm:t>
    </dgm:pt>
    <dgm:pt modelId="{C22BDF26-0238-4AC4-8058-657CC26F8706}" type="parTrans" cxnId="{EC3C76C7-D000-470B-AF2C-78A8387FDB9D}">
      <dgm:prSet/>
      <dgm:spPr/>
      <dgm:t>
        <a:bodyPr/>
        <a:lstStyle/>
        <a:p>
          <a:endParaRPr lang="en-US" sz="2800"/>
        </a:p>
      </dgm:t>
    </dgm:pt>
    <dgm:pt modelId="{4D4ED1F7-D9A5-434F-A383-CCC1CD9A9F9D}" type="sibTrans" cxnId="{EC3C76C7-D000-470B-AF2C-78A8387FDB9D}">
      <dgm:prSet/>
      <dgm:spPr/>
      <dgm:t>
        <a:bodyPr/>
        <a:lstStyle/>
        <a:p>
          <a:pPr>
            <a:lnSpc>
              <a:spcPct val="100000"/>
            </a:lnSpc>
          </a:pPr>
          <a:endParaRPr lang="en-US" sz="2800"/>
        </a:p>
      </dgm:t>
    </dgm:pt>
    <dgm:pt modelId="{CBA55470-5581-4B68-8861-2207C4951549}">
      <dgm:prSet custT="1"/>
      <dgm:spPr/>
      <dgm:t>
        <a:bodyPr/>
        <a:lstStyle/>
        <a:p>
          <a:pPr>
            <a:lnSpc>
              <a:spcPct val="100000"/>
            </a:lnSpc>
          </a:pPr>
          <a:r>
            <a:rPr lang="en-US" sz="1600" dirty="0"/>
            <a:t>Development of AI systems and platforms for the Parliament</a:t>
          </a:r>
        </a:p>
      </dgm:t>
    </dgm:pt>
    <dgm:pt modelId="{8FF3E945-8263-48E4-AFDD-B51545B6DF14}" type="parTrans" cxnId="{97B3DBB5-7FAD-4622-A3BA-6A37B9965ECC}">
      <dgm:prSet/>
      <dgm:spPr/>
      <dgm:t>
        <a:bodyPr/>
        <a:lstStyle/>
        <a:p>
          <a:endParaRPr lang="en-US" sz="2800"/>
        </a:p>
      </dgm:t>
    </dgm:pt>
    <dgm:pt modelId="{BF380EF7-F211-43A7-B7BC-DBC890E718F1}" type="sibTrans" cxnId="{97B3DBB5-7FAD-4622-A3BA-6A37B9965ECC}">
      <dgm:prSet/>
      <dgm:spPr/>
      <dgm:t>
        <a:bodyPr/>
        <a:lstStyle/>
        <a:p>
          <a:endParaRPr lang="en-US" sz="2800"/>
        </a:p>
      </dgm:t>
    </dgm:pt>
    <dgm:pt modelId="{2684C3D6-2B63-43DC-A805-8886F0F70BDD}" type="pres">
      <dgm:prSet presAssocID="{89B1883D-123A-4F25-9392-71A92A49DD93}" presName="root" presStyleCnt="0">
        <dgm:presLayoutVars>
          <dgm:dir/>
          <dgm:resizeHandles val="exact"/>
        </dgm:presLayoutVars>
      </dgm:prSet>
      <dgm:spPr/>
      <dgm:t>
        <a:bodyPr/>
        <a:lstStyle/>
        <a:p>
          <a:endParaRPr lang="en-US"/>
        </a:p>
      </dgm:t>
    </dgm:pt>
    <dgm:pt modelId="{CB8B2481-024A-46C6-88A9-D49DB9568B9F}" type="pres">
      <dgm:prSet presAssocID="{89B1883D-123A-4F25-9392-71A92A49DD93}" presName="container" presStyleCnt="0">
        <dgm:presLayoutVars>
          <dgm:dir/>
          <dgm:resizeHandles val="exact"/>
        </dgm:presLayoutVars>
      </dgm:prSet>
      <dgm:spPr/>
    </dgm:pt>
    <dgm:pt modelId="{A2D61A10-02EE-4949-9102-12051E2FD76B}" type="pres">
      <dgm:prSet presAssocID="{9EA31C5F-AEB0-43D5-9CD1-C69ACD07FED4}" presName="compNode" presStyleCnt="0"/>
      <dgm:spPr/>
    </dgm:pt>
    <dgm:pt modelId="{EDBE36A4-03CF-43B1-9BB2-EC3124CBC4B4}" type="pres">
      <dgm:prSet presAssocID="{9EA31C5F-AEB0-43D5-9CD1-C69ACD07FED4}" presName="iconBgRect" presStyleLbl="bgShp" presStyleIdx="0" presStyleCnt="6" custLinFactNeighborX="-48449" custLinFactNeighborY="-1305"/>
      <dgm:spPr/>
    </dgm:pt>
    <dgm:pt modelId="{BFC22C15-5A86-4617-A79E-5AC36DD0A5ED}" type="pres">
      <dgm:prSet presAssocID="{9EA31C5F-AEB0-43D5-9CD1-C69ACD07FED4}" presName="iconRect" presStyleLbl="node1" presStyleIdx="0" presStyleCnt="6" custLinFactNeighborX="-83532" custLinFactNeighborY="-2251"/>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753C5169-F56D-4100-9E13-57895AD02AF3}" type="pres">
      <dgm:prSet presAssocID="{9EA31C5F-AEB0-43D5-9CD1-C69ACD07FED4}" presName="spaceRect" presStyleCnt="0"/>
      <dgm:spPr/>
    </dgm:pt>
    <dgm:pt modelId="{529AB555-79A8-4567-8825-D2A20B06A9D9}" type="pres">
      <dgm:prSet presAssocID="{9EA31C5F-AEB0-43D5-9CD1-C69ACD07FED4}" presName="textRect" presStyleLbl="revTx" presStyleIdx="0" presStyleCnt="6" custScaleX="146459">
        <dgm:presLayoutVars>
          <dgm:chMax val="1"/>
          <dgm:chPref val="1"/>
        </dgm:presLayoutVars>
      </dgm:prSet>
      <dgm:spPr/>
      <dgm:t>
        <a:bodyPr/>
        <a:lstStyle/>
        <a:p>
          <a:endParaRPr lang="en-US"/>
        </a:p>
      </dgm:t>
    </dgm:pt>
    <dgm:pt modelId="{E94FD0C2-EF8E-476F-B45B-0344AE07206F}" type="pres">
      <dgm:prSet presAssocID="{73CB14A9-7A85-4545-BF45-9E2A0160B7D3}" presName="sibTrans" presStyleLbl="sibTrans2D1" presStyleIdx="0" presStyleCnt="0"/>
      <dgm:spPr/>
      <dgm:t>
        <a:bodyPr/>
        <a:lstStyle/>
        <a:p>
          <a:endParaRPr lang="en-US"/>
        </a:p>
      </dgm:t>
    </dgm:pt>
    <dgm:pt modelId="{25DB5DB2-E667-4198-865F-4482BD432EE5}" type="pres">
      <dgm:prSet presAssocID="{65632852-9779-49BD-89D2-51DE9C96BC33}" presName="compNode" presStyleCnt="0"/>
      <dgm:spPr/>
    </dgm:pt>
    <dgm:pt modelId="{9A53B3DE-A70F-49BF-880E-3DADFB17E731}" type="pres">
      <dgm:prSet presAssocID="{65632852-9779-49BD-89D2-51DE9C96BC33}" presName="iconBgRect" presStyleLbl="bgShp" presStyleIdx="1" presStyleCnt="6"/>
      <dgm:spPr/>
    </dgm:pt>
    <dgm:pt modelId="{5D6C5078-2098-4E55-9E36-157EAA019547}" type="pres">
      <dgm:prSet presAssocID="{65632852-9779-49BD-89D2-51DE9C96BC33}" presName="iconRect" presStyleLbl="node1" presStyleIdx="1" presStyleCnt="6"/>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choolhouse"/>
        </a:ext>
      </dgm:extLst>
    </dgm:pt>
    <dgm:pt modelId="{BCDACBE0-E57C-4A2A-A585-E1F648E82914}" type="pres">
      <dgm:prSet presAssocID="{65632852-9779-49BD-89D2-51DE9C96BC33}" presName="spaceRect" presStyleCnt="0"/>
      <dgm:spPr/>
    </dgm:pt>
    <dgm:pt modelId="{D262D9B0-0D67-402D-B6C5-5E67A902621B}" type="pres">
      <dgm:prSet presAssocID="{65632852-9779-49BD-89D2-51DE9C96BC33}" presName="textRect" presStyleLbl="revTx" presStyleIdx="1" presStyleCnt="6" custScaleX="146864" custLinFactNeighborX="24911">
        <dgm:presLayoutVars>
          <dgm:chMax val="1"/>
          <dgm:chPref val="1"/>
        </dgm:presLayoutVars>
      </dgm:prSet>
      <dgm:spPr/>
      <dgm:t>
        <a:bodyPr/>
        <a:lstStyle/>
        <a:p>
          <a:endParaRPr lang="en-US"/>
        </a:p>
      </dgm:t>
    </dgm:pt>
    <dgm:pt modelId="{2EDF63A3-9E84-4B61-8478-C078E43568D1}" type="pres">
      <dgm:prSet presAssocID="{A2234EB1-B5C4-464E-9BE4-7CBE2266AF86}" presName="sibTrans" presStyleLbl="sibTrans2D1" presStyleIdx="0" presStyleCnt="0"/>
      <dgm:spPr/>
      <dgm:t>
        <a:bodyPr/>
        <a:lstStyle/>
        <a:p>
          <a:endParaRPr lang="en-US"/>
        </a:p>
      </dgm:t>
    </dgm:pt>
    <dgm:pt modelId="{92EAFD36-5C4D-4949-B4B0-70288536086F}" type="pres">
      <dgm:prSet presAssocID="{4D46FA7C-98A9-41AA-8A3D-3E7495E39FC3}" presName="compNode" presStyleCnt="0"/>
      <dgm:spPr/>
    </dgm:pt>
    <dgm:pt modelId="{51CC068B-057E-4473-B1E1-1DCEB68F8F37}" type="pres">
      <dgm:prSet presAssocID="{4D46FA7C-98A9-41AA-8A3D-3E7495E39FC3}" presName="iconBgRect" presStyleLbl="bgShp" presStyleIdx="2" presStyleCnt="6" custLinFactNeighborX="-48449" custLinFactNeighborY="-1305"/>
      <dgm:spPr/>
    </dgm:pt>
    <dgm:pt modelId="{EA53283A-94ED-4D48-BDDA-121DAF45C109}" type="pres">
      <dgm:prSet presAssocID="{4D46FA7C-98A9-41AA-8A3D-3E7495E39FC3}" presName="iconRect" presStyleLbl="node1" presStyleIdx="2" presStyleCnt="6" custLinFactNeighborX="-83532" custLinFactNeighborY="-2251"/>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Judge"/>
        </a:ext>
      </dgm:extLst>
    </dgm:pt>
    <dgm:pt modelId="{FB9A5DA8-FE90-469D-8665-03362B5638D4}" type="pres">
      <dgm:prSet presAssocID="{4D46FA7C-98A9-41AA-8A3D-3E7495E39FC3}" presName="spaceRect" presStyleCnt="0"/>
      <dgm:spPr/>
    </dgm:pt>
    <dgm:pt modelId="{4B994879-16B9-4C19-B316-B9486EDB3EB9}" type="pres">
      <dgm:prSet presAssocID="{4D46FA7C-98A9-41AA-8A3D-3E7495E39FC3}" presName="textRect" presStyleLbl="revTx" presStyleIdx="2" presStyleCnt="6" custScaleX="135640">
        <dgm:presLayoutVars>
          <dgm:chMax val="1"/>
          <dgm:chPref val="1"/>
        </dgm:presLayoutVars>
      </dgm:prSet>
      <dgm:spPr/>
      <dgm:t>
        <a:bodyPr/>
        <a:lstStyle/>
        <a:p>
          <a:endParaRPr lang="en-US"/>
        </a:p>
      </dgm:t>
    </dgm:pt>
    <dgm:pt modelId="{BC517859-B47F-4EA6-B40F-0E93EB96231A}" type="pres">
      <dgm:prSet presAssocID="{780192C7-E655-43CB-B575-2285134A560E}" presName="sibTrans" presStyleLbl="sibTrans2D1" presStyleIdx="0" presStyleCnt="0"/>
      <dgm:spPr/>
      <dgm:t>
        <a:bodyPr/>
        <a:lstStyle/>
        <a:p>
          <a:endParaRPr lang="en-US"/>
        </a:p>
      </dgm:t>
    </dgm:pt>
    <dgm:pt modelId="{9A3BD624-1DEA-4E44-B590-B6EAC15D119D}" type="pres">
      <dgm:prSet presAssocID="{3A6A6FC7-4D7E-43FB-879F-2506B0BB3D4B}" presName="compNode" presStyleCnt="0"/>
      <dgm:spPr/>
    </dgm:pt>
    <dgm:pt modelId="{FE1BB67D-ACA7-4B37-86DD-C712A1D06ACF}" type="pres">
      <dgm:prSet presAssocID="{3A6A6FC7-4D7E-43FB-879F-2506B0BB3D4B}" presName="iconBgRect" presStyleLbl="bgShp" presStyleIdx="3" presStyleCnt="6"/>
      <dgm:spPr/>
    </dgm:pt>
    <dgm:pt modelId="{C9CF988D-F5EC-48C8-87CA-F9D28D4F55BC}" type="pres">
      <dgm:prSet presAssocID="{3A6A6FC7-4D7E-43FB-879F-2506B0BB3D4B}" presName="iconRect" presStyleLbl="node1" presStyleIdx="3" presStyleCnt="6"/>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Person with Idea"/>
        </a:ext>
      </dgm:extLst>
    </dgm:pt>
    <dgm:pt modelId="{08306500-7B94-4312-AC75-72BB3DEB92C6}" type="pres">
      <dgm:prSet presAssocID="{3A6A6FC7-4D7E-43FB-879F-2506B0BB3D4B}" presName="spaceRect" presStyleCnt="0"/>
      <dgm:spPr/>
    </dgm:pt>
    <dgm:pt modelId="{FF171B3E-6858-45F1-B17B-F4F1343109F5}" type="pres">
      <dgm:prSet presAssocID="{3A6A6FC7-4D7E-43FB-879F-2506B0BB3D4B}" presName="textRect" presStyleLbl="revTx" presStyleIdx="3" presStyleCnt="6" custScaleX="148603" custLinFactNeighborX="33352">
        <dgm:presLayoutVars>
          <dgm:chMax val="1"/>
          <dgm:chPref val="1"/>
        </dgm:presLayoutVars>
      </dgm:prSet>
      <dgm:spPr/>
      <dgm:t>
        <a:bodyPr/>
        <a:lstStyle/>
        <a:p>
          <a:endParaRPr lang="en-US"/>
        </a:p>
      </dgm:t>
    </dgm:pt>
    <dgm:pt modelId="{F98A851E-1140-481E-9A41-6EA9A98EE1ED}" type="pres">
      <dgm:prSet presAssocID="{4B1FB343-B360-4CEC-9282-D632650B4B49}" presName="sibTrans" presStyleLbl="sibTrans2D1" presStyleIdx="0" presStyleCnt="0"/>
      <dgm:spPr/>
      <dgm:t>
        <a:bodyPr/>
        <a:lstStyle/>
        <a:p>
          <a:endParaRPr lang="en-US"/>
        </a:p>
      </dgm:t>
    </dgm:pt>
    <dgm:pt modelId="{B5D01809-3DA9-4F96-92A7-57959120BFF6}" type="pres">
      <dgm:prSet presAssocID="{4DDA31D5-E965-4C41-AF17-6F306125342E}" presName="compNode" presStyleCnt="0"/>
      <dgm:spPr/>
    </dgm:pt>
    <dgm:pt modelId="{AE89FA5E-BA7C-4249-B469-726D039ACC45}" type="pres">
      <dgm:prSet presAssocID="{4DDA31D5-E965-4C41-AF17-6F306125342E}" presName="iconBgRect" presStyleLbl="bgShp" presStyleIdx="4" presStyleCnt="6" custLinFactNeighborX="-48449" custLinFactNeighborY="-1305"/>
      <dgm:spPr/>
    </dgm:pt>
    <dgm:pt modelId="{83DDED74-AC6E-495D-9E72-C72D82EC59AC}" type="pres">
      <dgm:prSet presAssocID="{4DDA31D5-E965-4C41-AF17-6F306125342E}" presName="iconRect" presStyleLbl="node1" presStyleIdx="4" presStyleCnt="6" custLinFactNeighborX="-83532" custLinFactNeighborY="-2251"/>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993E6F5F-E2A4-426E-A449-7BFEA6AAE468}" type="pres">
      <dgm:prSet presAssocID="{4DDA31D5-E965-4C41-AF17-6F306125342E}" presName="spaceRect" presStyleCnt="0"/>
      <dgm:spPr/>
    </dgm:pt>
    <dgm:pt modelId="{6AE10D48-12E7-4816-AE47-C60DEC35E5A5}" type="pres">
      <dgm:prSet presAssocID="{4DDA31D5-E965-4C41-AF17-6F306125342E}" presName="textRect" presStyleLbl="revTx" presStyleIdx="4" presStyleCnt="6" custScaleX="134088">
        <dgm:presLayoutVars>
          <dgm:chMax val="1"/>
          <dgm:chPref val="1"/>
        </dgm:presLayoutVars>
      </dgm:prSet>
      <dgm:spPr/>
      <dgm:t>
        <a:bodyPr/>
        <a:lstStyle/>
        <a:p>
          <a:endParaRPr lang="en-US"/>
        </a:p>
      </dgm:t>
    </dgm:pt>
    <dgm:pt modelId="{C30B710B-E160-4A23-A3CE-2F84A56CEA91}" type="pres">
      <dgm:prSet presAssocID="{4D4ED1F7-D9A5-434F-A383-CCC1CD9A9F9D}" presName="sibTrans" presStyleLbl="sibTrans2D1" presStyleIdx="0" presStyleCnt="0"/>
      <dgm:spPr/>
      <dgm:t>
        <a:bodyPr/>
        <a:lstStyle/>
        <a:p>
          <a:endParaRPr lang="en-US"/>
        </a:p>
      </dgm:t>
    </dgm:pt>
    <dgm:pt modelId="{C8457902-F0EE-4941-A736-54BFC5C7549C}" type="pres">
      <dgm:prSet presAssocID="{CBA55470-5581-4B68-8861-2207C4951549}" presName="compNode" presStyleCnt="0"/>
      <dgm:spPr/>
    </dgm:pt>
    <dgm:pt modelId="{7BF71276-3820-4D0D-9A7B-EDB63F44B07F}" type="pres">
      <dgm:prSet presAssocID="{CBA55470-5581-4B68-8861-2207C4951549}" presName="iconBgRect" presStyleLbl="bgShp" presStyleIdx="5" presStyleCnt="6"/>
      <dgm:spPr/>
    </dgm:pt>
    <dgm:pt modelId="{377B7F4B-BA2D-4FDF-8721-EC99E153C768}" type="pres">
      <dgm:prSet presAssocID="{CBA55470-5581-4B68-8861-2207C4951549}" presName="iconRect" presStyleLbl="node1" presStyleIdx="5" presStyleCnt="6"/>
      <dgm:spPr>
        <a:blipFill>
          <a:blip xmlns:r="http://schemas.openxmlformats.org/officeDocument/2006/relationships" r:embed="rId11" cstate="email">
            <a:extLst>
              <a:ext uri="{28A0092B-C50C-407E-A947-70E740481C1C}">
                <a14:useLocalDpi xmlns:a14="http://schemas.microsoft.com/office/drawing/2010/main"/>
              </a:ext>
            </a:extLst>
          </a:blip>
          <a:srcRect/>
          <a:stretch>
            <a:fillRect/>
          </a:stretch>
        </a:blipFill>
      </dgm:spPr>
      <dgm:t>
        <a:bodyPr/>
        <a:lstStyle/>
        <a:p>
          <a:endParaRPr lang="en-US"/>
        </a:p>
      </dgm:t>
    </dgm:pt>
    <dgm:pt modelId="{4EFB8159-8DD1-4EBA-8556-D634E68882DE}" type="pres">
      <dgm:prSet presAssocID="{CBA55470-5581-4B68-8861-2207C4951549}" presName="spaceRect" presStyleCnt="0"/>
      <dgm:spPr/>
    </dgm:pt>
    <dgm:pt modelId="{5649867E-F915-4208-A351-3EC14FA2199D}" type="pres">
      <dgm:prSet presAssocID="{CBA55470-5581-4B68-8861-2207C4951549}" presName="textRect" presStyleLbl="revTx" presStyleIdx="5" presStyleCnt="6" custScaleX="158215" custLinFactNeighborX="38781">
        <dgm:presLayoutVars>
          <dgm:chMax val="1"/>
          <dgm:chPref val="1"/>
        </dgm:presLayoutVars>
      </dgm:prSet>
      <dgm:spPr/>
      <dgm:t>
        <a:bodyPr/>
        <a:lstStyle/>
        <a:p>
          <a:endParaRPr lang="en-US"/>
        </a:p>
      </dgm:t>
    </dgm:pt>
  </dgm:ptLst>
  <dgm:cxnLst>
    <dgm:cxn modelId="{97B3DBB5-7FAD-4622-A3BA-6A37B9965ECC}" srcId="{89B1883D-123A-4F25-9392-71A92A49DD93}" destId="{CBA55470-5581-4B68-8861-2207C4951549}" srcOrd="5" destOrd="0" parTransId="{8FF3E945-8263-48E4-AFDD-B51545B6DF14}" sibTransId="{BF380EF7-F211-43A7-B7BC-DBC890E718F1}"/>
    <dgm:cxn modelId="{3CEE0812-A4E2-4887-8A4C-334A9E9A0C27}" srcId="{89B1883D-123A-4F25-9392-71A92A49DD93}" destId="{65632852-9779-49BD-89D2-51DE9C96BC33}" srcOrd="1" destOrd="0" parTransId="{93C43AC0-240D-405D-A8F0-73FA1FAA7B47}" sibTransId="{A2234EB1-B5C4-464E-9BE4-7CBE2266AF86}"/>
    <dgm:cxn modelId="{239C428F-6EB0-4856-AB20-323D2A2289FD}" srcId="{89B1883D-123A-4F25-9392-71A92A49DD93}" destId="{4D46FA7C-98A9-41AA-8A3D-3E7495E39FC3}" srcOrd="2" destOrd="0" parTransId="{2304A0B4-BAD1-4A9A-8110-B0268CA2D080}" sibTransId="{780192C7-E655-43CB-B575-2285134A560E}"/>
    <dgm:cxn modelId="{783F788D-8044-41AF-88A4-89AFE3EE724B}" type="presOf" srcId="{4B1FB343-B360-4CEC-9282-D632650B4B49}" destId="{F98A851E-1140-481E-9A41-6EA9A98EE1ED}" srcOrd="0" destOrd="0" presId="urn:microsoft.com/office/officeart/2018/2/layout/IconCircleList"/>
    <dgm:cxn modelId="{00C706ED-49F3-4685-B0F7-8D737E5A5B0F}" type="presOf" srcId="{65632852-9779-49BD-89D2-51DE9C96BC33}" destId="{D262D9B0-0D67-402D-B6C5-5E67A902621B}" srcOrd="0" destOrd="0" presId="urn:microsoft.com/office/officeart/2018/2/layout/IconCircleList"/>
    <dgm:cxn modelId="{6AB5C3DA-C544-4D8E-A14B-3BC353EA6FCC}" type="presOf" srcId="{9EA31C5F-AEB0-43D5-9CD1-C69ACD07FED4}" destId="{529AB555-79A8-4567-8825-D2A20B06A9D9}" srcOrd="0" destOrd="0" presId="urn:microsoft.com/office/officeart/2018/2/layout/IconCircleList"/>
    <dgm:cxn modelId="{D4AC9E5C-0C6F-4727-9335-7E2AC61FB6D5}" type="presOf" srcId="{4D4ED1F7-D9A5-434F-A383-CCC1CD9A9F9D}" destId="{C30B710B-E160-4A23-A3CE-2F84A56CEA91}" srcOrd="0" destOrd="0" presId="urn:microsoft.com/office/officeart/2018/2/layout/IconCircleList"/>
    <dgm:cxn modelId="{C1B22805-791D-4D4B-9C37-DF3CBAE3C688}" type="presOf" srcId="{A2234EB1-B5C4-464E-9BE4-7CBE2266AF86}" destId="{2EDF63A3-9E84-4B61-8478-C078E43568D1}" srcOrd="0" destOrd="0" presId="urn:microsoft.com/office/officeart/2018/2/layout/IconCircleList"/>
    <dgm:cxn modelId="{2A508321-626D-45D2-B960-7F46A3B494EA}" type="presOf" srcId="{3A6A6FC7-4D7E-43FB-879F-2506B0BB3D4B}" destId="{FF171B3E-6858-45F1-B17B-F4F1343109F5}" srcOrd="0" destOrd="0" presId="urn:microsoft.com/office/officeart/2018/2/layout/IconCircleList"/>
    <dgm:cxn modelId="{CD9644FB-141D-4F7E-93D6-6494B9694AB7}" srcId="{89B1883D-123A-4F25-9392-71A92A49DD93}" destId="{9EA31C5F-AEB0-43D5-9CD1-C69ACD07FED4}" srcOrd="0" destOrd="0" parTransId="{A8D00421-245C-481C-8BFC-90EB324857E9}" sibTransId="{73CB14A9-7A85-4545-BF45-9E2A0160B7D3}"/>
    <dgm:cxn modelId="{8970F499-9855-4FF0-9A14-6BC912B1CEE2}" srcId="{89B1883D-123A-4F25-9392-71A92A49DD93}" destId="{3A6A6FC7-4D7E-43FB-879F-2506B0BB3D4B}" srcOrd="3" destOrd="0" parTransId="{41F6E575-D13B-46E2-BE2A-A5A46D9B948A}" sibTransId="{4B1FB343-B360-4CEC-9282-D632650B4B49}"/>
    <dgm:cxn modelId="{EC3C76C7-D000-470B-AF2C-78A8387FDB9D}" srcId="{89B1883D-123A-4F25-9392-71A92A49DD93}" destId="{4DDA31D5-E965-4C41-AF17-6F306125342E}" srcOrd="4" destOrd="0" parTransId="{C22BDF26-0238-4AC4-8058-657CC26F8706}" sibTransId="{4D4ED1F7-D9A5-434F-A383-CCC1CD9A9F9D}"/>
    <dgm:cxn modelId="{5DB6FD7B-8BB8-41DE-8A19-5940B17C2702}" type="presOf" srcId="{4DDA31D5-E965-4C41-AF17-6F306125342E}" destId="{6AE10D48-12E7-4816-AE47-C60DEC35E5A5}" srcOrd="0" destOrd="0" presId="urn:microsoft.com/office/officeart/2018/2/layout/IconCircleList"/>
    <dgm:cxn modelId="{20B558B4-BF24-4A7D-9F17-984F21E91F55}" type="presOf" srcId="{780192C7-E655-43CB-B575-2285134A560E}" destId="{BC517859-B47F-4EA6-B40F-0E93EB96231A}" srcOrd="0" destOrd="0" presId="urn:microsoft.com/office/officeart/2018/2/layout/IconCircleList"/>
    <dgm:cxn modelId="{4B65F4A7-6EA6-42EC-AB2D-D3B4123D3732}" type="presOf" srcId="{89B1883D-123A-4F25-9392-71A92A49DD93}" destId="{2684C3D6-2B63-43DC-A805-8886F0F70BDD}" srcOrd="0" destOrd="0" presId="urn:microsoft.com/office/officeart/2018/2/layout/IconCircleList"/>
    <dgm:cxn modelId="{106B2C6D-B403-4626-A246-A761C9D23816}" type="presOf" srcId="{CBA55470-5581-4B68-8861-2207C4951549}" destId="{5649867E-F915-4208-A351-3EC14FA2199D}" srcOrd="0" destOrd="0" presId="urn:microsoft.com/office/officeart/2018/2/layout/IconCircleList"/>
    <dgm:cxn modelId="{ECA9FAAE-DF82-4768-B2B3-A6CED6BCDA52}" type="presOf" srcId="{4D46FA7C-98A9-41AA-8A3D-3E7495E39FC3}" destId="{4B994879-16B9-4C19-B316-B9486EDB3EB9}" srcOrd="0" destOrd="0" presId="urn:microsoft.com/office/officeart/2018/2/layout/IconCircleList"/>
    <dgm:cxn modelId="{189231AC-CFB9-4BBA-ABC2-19D7F073846C}" type="presOf" srcId="{73CB14A9-7A85-4545-BF45-9E2A0160B7D3}" destId="{E94FD0C2-EF8E-476F-B45B-0344AE07206F}" srcOrd="0" destOrd="0" presId="urn:microsoft.com/office/officeart/2018/2/layout/IconCircleList"/>
    <dgm:cxn modelId="{8DA7DC7D-1F93-43AA-831C-DC330705BCF7}" type="presParOf" srcId="{2684C3D6-2B63-43DC-A805-8886F0F70BDD}" destId="{CB8B2481-024A-46C6-88A9-D49DB9568B9F}" srcOrd="0" destOrd="0" presId="urn:microsoft.com/office/officeart/2018/2/layout/IconCircleList"/>
    <dgm:cxn modelId="{F70A1D90-03B2-41C5-A35D-981F5E077695}" type="presParOf" srcId="{CB8B2481-024A-46C6-88A9-D49DB9568B9F}" destId="{A2D61A10-02EE-4949-9102-12051E2FD76B}" srcOrd="0" destOrd="0" presId="urn:microsoft.com/office/officeart/2018/2/layout/IconCircleList"/>
    <dgm:cxn modelId="{2EFB1A94-CD69-4F80-AC06-FA792567FE45}" type="presParOf" srcId="{A2D61A10-02EE-4949-9102-12051E2FD76B}" destId="{EDBE36A4-03CF-43B1-9BB2-EC3124CBC4B4}" srcOrd="0" destOrd="0" presId="urn:microsoft.com/office/officeart/2018/2/layout/IconCircleList"/>
    <dgm:cxn modelId="{6583652E-1D86-4440-8186-7294FFEE3FFC}" type="presParOf" srcId="{A2D61A10-02EE-4949-9102-12051E2FD76B}" destId="{BFC22C15-5A86-4617-A79E-5AC36DD0A5ED}" srcOrd="1" destOrd="0" presId="urn:microsoft.com/office/officeart/2018/2/layout/IconCircleList"/>
    <dgm:cxn modelId="{E480EF3E-5370-4BED-A203-1581F578EB56}" type="presParOf" srcId="{A2D61A10-02EE-4949-9102-12051E2FD76B}" destId="{753C5169-F56D-4100-9E13-57895AD02AF3}" srcOrd="2" destOrd="0" presId="urn:microsoft.com/office/officeart/2018/2/layout/IconCircleList"/>
    <dgm:cxn modelId="{5054E166-8535-4043-80E7-22841C41B4A8}" type="presParOf" srcId="{A2D61A10-02EE-4949-9102-12051E2FD76B}" destId="{529AB555-79A8-4567-8825-D2A20B06A9D9}" srcOrd="3" destOrd="0" presId="urn:microsoft.com/office/officeart/2018/2/layout/IconCircleList"/>
    <dgm:cxn modelId="{4FDFB1EF-5A9D-4C83-88D2-BAE45FD5FA5B}" type="presParOf" srcId="{CB8B2481-024A-46C6-88A9-D49DB9568B9F}" destId="{E94FD0C2-EF8E-476F-B45B-0344AE07206F}" srcOrd="1" destOrd="0" presId="urn:microsoft.com/office/officeart/2018/2/layout/IconCircleList"/>
    <dgm:cxn modelId="{38E584FF-1417-421A-8A8C-D303501F28AF}" type="presParOf" srcId="{CB8B2481-024A-46C6-88A9-D49DB9568B9F}" destId="{25DB5DB2-E667-4198-865F-4482BD432EE5}" srcOrd="2" destOrd="0" presId="urn:microsoft.com/office/officeart/2018/2/layout/IconCircleList"/>
    <dgm:cxn modelId="{A983B737-851C-4426-9B64-33302B4E6AFF}" type="presParOf" srcId="{25DB5DB2-E667-4198-865F-4482BD432EE5}" destId="{9A53B3DE-A70F-49BF-880E-3DADFB17E731}" srcOrd="0" destOrd="0" presId="urn:microsoft.com/office/officeart/2018/2/layout/IconCircleList"/>
    <dgm:cxn modelId="{A7C9F963-9D8C-4768-826C-A9C4691E54C3}" type="presParOf" srcId="{25DB5DB2-E667-4198-865F-4482BD432EE5}" destId="{5D6C5078-2098-4E55-9E36-157EAA019547}" srcOrd="1" destOrd="0" presId="urn:microsoft.com/office/officeart/2018/2/layout/IconCircleList"/>
    <dgm:cxn modelId="{528F5A4E-F1E8-4AC5-B872-535039620DB4}" type="presParOf" srcId="{25DB5DB2-E667-4198-865F-4482BD432EE5}" destId="{BCDACBE0-E57C-4A2A-A585-E1F648E82914}" srcOrd="2" destOrd="0" presId="urn:microsoft.com/office/officeart/2018/2/layout/IconCircleList"/>
    <dgm:cxn modelId="{F63971A2-B148-4C0E-86AC-02813EC18FF1}" type="presParOf" srcId="{25DB5DB2-E667-4198-865F-4482BD432EE5}" destId="{D262D9B0-0D67-402D-B6C5-5E67A902621B}" srcOrd="3" destOrd="0" presId="urn:microsoft.com/office/officeart/2018/2/layout/IconCircleList"/>
    <dgm:cxn modelId="{74989853-3273-4F63-8EA3-0BC0CFE6027F}" type="presParOf" srcId="{CB8B2481-024A-46C6-88A9-D49DB9568B9F}" destId="{2EDF63A3-9E84-4B61-8478-C078E43568D1}" srcOrd="3" destOrd="0" presId="urn:microsoft.com/office/officeart/2018/2/layout/IconCircleList"/>
    <dgm:cxn modelId="{1DE9BF77-FBB2-45B6-AC32-CED33C03A664}" type="presParOf" srcId="{CB8B2481-024A-46C6-88A9-D49DB9568B9F}" destId="{92EAFD36-5C4D-4949-B4B0-70288536086F}" srcOrd="4" destOrd="0" presId="urn:microsoft.com/office/officeart/2018/2/layout/IconCircleList"/>
    <dgm:cxn modelId="{BBDD48E6-1DF4-4B0B-A1E7-3A26130443F8}" type="presParOf" srcId="{92EAFD36-5C4D-4949-B4B0-70288536086F}" destId="{51CC068B-057E-4473-B1E1-1DCEB68F8F37}" srcOrd="0" destOrd="0" presId="urn:microsoft.com/office/officeart/2018/2/layout/IconCircleList"/>
    <dgm:cxn modelId="{F3156AAC-8069-48E4-A3DE-A7A376D2FB86}" type="presParOf" srcId="{92EAFD36-5C4D-4949-B4B0-70288536086F}" destId="{EA53283A-94ED-4D48-BDDA-121DAF45C109}" srcOrd="1" destOrd="0" presId="urn:microsoft.com/office/officeart/2018/2/layout/IconCircleList"/>
    <dgm:cxn modelId="{AD841FC8-8730-4F12-98DA-7297A6A10412}" type="presParOf" srcId="{92EAFD36-5C4D-4949-B4B0-70288536086F}" destId="{FB9A5DA8-FE90-469D-8665-03362B5638D4}" srcOrd="2" destOrd="0" presId="urn:microsoft.com/office/officeart/2018/2/layout/IconCircleList"/>
    <dgm:cxn modelId="{710426D0-AAAF-4ECC-AB14-0F3570367A2E}" type="presParOf" srcId="{92EAFD36-5C4D-4949-B4B0-70288536086F}" destId="{4B994879-16B9-4C19-B316-B9486EDB3EB9}" srcOrd="3" destOrd="0" presId="urn:microsoft.com/office/officeart/2018/2/layout/IconCircleList"/>
    <dgm:cxn modelId="{49A2707E-A00C-4515-8C1B-C418A40A464F}" type="presParOf" srcId="{CB8B2481-024A-46C6-88A9-D49DB9568B9F}" destId="{BC517859-B47F-4EA6-B40F-0E93EB96231A}" srcOrd="5" destOrd="0" presId="urn:microsoft.com/office/officeart/2018/2/layout/IconCircleList"/>
    <dgm:cxn modelId="{7DDB52BC-D723-470B-BF6A-864BEE5F3B86}" type="presParOf" srcId="{CB8B2481-024A-46C6-88A9-D49DB9568B9F}" destId="{9A3BD624-1DEA-4E44-B590-B6EAC15D119D}" srcOrd="6" destOrd="0" presId="urn:microsoft.com/office/officeart/2018/2/layout/IconCircleList"/>
    <dgm:cxn modelId="{F2106EF3-86EF-427C-A02D-B7FA6198864A}" type="presParOf" srcId="{9A3BD624-1DEA-4E44-B590-B6EAC15D119D}" destId="{FE1BB67D-ACA7-4B37-86DD-C712A1D06ACF}" srcOrd="0" destOrd="0" presId="urn:microsoft.com/office/officeart/2018/2/layout/IconCircleList"/>
    <dgm:cxn modelId="{8BA81FF4-7154-41B7-A040-69DF3649D82F}" type="presParOf" srcId="{9A3BD624-1DEA-4E44-B590-B6EAC15D119D}" destId="{C9CF988D-F5EC-48C8-87CA-F9D28D4F55BC}" srcOrd="1" destOrd="0" presId="urn:microsoft.com/office/officeart/2018/2/layout/IconCircleList"/>
    <dgm:cxn modelId="{3CBE0E3E-AB3B-473B-96C8-B13560990120}" type="presParOf" srcId="{9A3BD624-1DEA-4E44-B590-B6EAC15D119D}" destId="{08306500-7B94-4312-AC75-72BB3DEB92C6}" srcOrd="2" destOrd="0" presId="urn:microsoft.com/office/officeart/2018/2/layout/IconCircleList"/>
    <dgm:cxn modelId="{E6C4F338-A137-4846-A491-08FB40B194BC}" type="presParOf" srcId="{9A3BD624-1DEA-4E44-B590-B6EAC15D119D}" destId="{FF171B3E-6858-45F1-B17B-F4F1343109F5}" srcOrd="3" destOrd="0" presId="urn:microsoft.com/office/officeart/2018/2/layout/IconCircleList"/>
    <dgm:cxn modelId="{252375A8-B57D-4E51-8502-526AD86F9D88}" type="presParOf" srcId="{CB8B2481-024A-46C6-88A9-D49DB9568B9F}" destId="{F98A851E-1140-481E-9A41-6EA9A98EE1ED}" srcOrd="7" destOrd="0" presId="urn:microsoft.com/office/officeart/2018/2/layout/IconCircleList"/>
    <dgm:cxn modelId="{1D4D45AF-54A3-4CC6-977E-F7674DBBAC5F}" type="presParOf" srcId="{CB8B2481-024A-46C6-88A9-D49DB9568B9F}" destId="{B5D01809-3DA9-4F96-92A7-57959120BFF6}" srcOrd="8" destOrd="0" presId="urn:microsoft.com/office/officeart/2018/2/layout/IconCircleList"/>
    <dgm:cxn modelId="{FC97D0F0-A897-4677-97F2-10FD17D1153A}" type="presParOf" srcId="{B5D01809-3DA9-4F96-92A7-57959120BFF6}" destId="{AE89FA5E-BA7C-4249-B469-726D039ACC45}" srcOrd="0" destOrd="0" presId="urn:microsoft.com/office/officeart/2018/2/layout/IconCircleList"/>
    <dgm:cxn modelId="{7E7D6784-3283-42E0-A574-364232FD5101}" type="presParOf" srcId="{B5D01809-3DA9-4F96-92A7-57959120BFF6}" destId="{83DDED74-AC6E-495D-9E72-C72D82EC59AC}" srcOrd="1" destOrd="0" presId="urn:microsoft.com/office/officeart/2018/2/layout/IconCircleList"/>
    <dgm:cxn modelId="{F5F17784-8F21-4A22-98EC-CB277F1E00C0}" type="presParOf" srcId="{B5D01809-3DA9-4F96-92A7-57959120BFF6}" destId="{993E6F5F-E2A4-426E-A449-7BFEA6AAE468}" srcOrd="2" destOrd="0" presId="urn:microsoft.com/office/officeart/2018/2/layout/IconCircleList"/>
    <dgm:cxn modelId="{B273A55E-2340-4824-8090-5C9C03A617F3}" type="presParOf" srcId="{B5D01809-3DA9-4F96-92A7-57959120BFF6}" destId="{6AE10D48-12E7-4816-AE47-C60DEC35E5A5}" srcOrd="3" destOrd="0" presId="urn:microsoft.com/office/officeart/2018/2/layout/IconCircleList"/>
    <dgm:cxn modelId="{426263BD-21E4-4C8B-B3A2-EAEAF31BFCF3}" type="presParOf" srcId="{CB8B2481-024A-46C6-88A9-D49DB9568B9F}" destId="{C30B710B-E160-4A23-A3CE-2F84A56CEA91}" srcOrd="9" destOrd="0" presId="urn:microsoft.com/office/officeart/2018/2/layout/IconCircleList"/>
    <dgm:cxn modelId="{7EB03C2D-A4BF-4CE4-814D-CBE86755A797}" type="presParOf" srcId="{CB8B2481-024A-46C6-88A9-D49DB9568B9F}" destId="{C8457902-F0EE-4941-A736-54BFC5C7549C}" srcOrd="10" destOrd="0" presId="urn:microsoft.com/office/officeart/2018/2/layout/IconCircleList"/>
    <dgm:cxn modelId="{592938EF-7613-4A72-8F50-F7807A304A62}" type="presParOf" srcId="{C8457902-F0EE-4941-A736-54BFC5C7549C}" destId="{7BF71276-3820-4D0D-9A7B-EDB63F44B07F}" srcOrd="0" destOrd="0" presId="urn:microsoft.com/office/officeart/2018/2/layout/IconCircleList"/>
    <dgm:cxn modelId="{4AF40D26-F9D5-4BE3-B2C2-CF50D17DA27F}" type="presParOf" srcId="{C8457902-F0EE-4941-A736-54BFC5C7549C}" destId="{377B7F4B-BA2D-4FDF-8721-EC99E153C768}" srcOrd="1" destOrd="0" presId="urn:microsoft.com/office/officeart/2018/2/layout/IconCircleList"/>
    <dgm:cxn modelId="{632C42EB-626A-4839-A0A0-5A41A42CBCCC}" type="presParOf" srcId="{C8457902-F0EE-4941-A736-54BFC5C7549C}" destId="{4EFB8159-8DD1-4EBA-8556-D634E68882DE}" srcOrd="2" destOrd="0" presId="urn:microsoft.com/office/officeart/2018/2/layout/IconCircleList"/>
    <dgm:cxn modelId="{ADAAC9C1-83C0-4ED0-815D-CB69CAD2EAAF}" type="presParOf" srcId="{C8457902-F0EE-4941-A736-54BFC5C7549C}" destId="{5649867E-F915-4208-A351-3EC14FA2199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CA282-0EAB-47AC-AA39-E5811B54CF56}">
      <dsp:nvSpPr>
        <dsp:cNvPr id="0" name=""/>
        <dsp:cNvSpPr/>
      </dsp:nvSpPr>
      <dsp:spPr>
        <a:xfrm>
          <a:off x="0" y="0"/>
          <a:ext cx="6207760" cy="1007702"/>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0" kern="1200" dirty="0"/>
            <a:t>Improved Legislative Research &amp; Analysis: </a:t>
          </a:r>
          <a:r>
            <a:rPr lang="en-US" sz="2000" b="0" i="0" kern="1200" dirty="0"/>
            <a:t>Analyze bills, amendments, trends, and global comparisons.</a:t>
          </a:r>
          <a:endParaRPr lang="en-US" sz="2000" kern="1200" dirty="0"/>
        </a:p>
      </dsp:txBody>
      <dsp:txXfrm>
        <a:off x="29515" y="29515"/>
        <a:ext cx="5035218" cy="948672"/>
      </dsp:txXfrm>
    </dsp:sp>
    <dsp:sp modelId="{1447F664-793C-4B60-B9FA-40FA92CDE8DD}">
      <dsp:nvSpPr>
        <dsp:cNvPr id="0" name=""/>
        <dsp:cNvSpPr/>
      </dsp:nvSpPr>
      <dsp:spPr>
        <a:xfrm>
          <a:off x="519899" y="1190921"/>
          <a:ext cx="6207760" cy="1007702"/>
        </a:xfrm>
        <a:prstGeom prst="roundRect">
          <a:avLst>
            <a:gd name="adj" fmla="val 10000"/>
          </a:avLst>
        </a:prstGeom>
        <a:gradFill rotWithShape="0">
          <a:gsLst>
            <a:gs pos="0">
              <a:schemeClr val="accent2">
                <a:hueOff val="-6588574"/>
                <a:satOff val="300"/>
                <a:lumOff val="0"/>
                <a:alphaOff val="0"/>
                <a:tint val="98000"/>
                <a:lumMod val="114000"/>
              </a:schemeClr>
            </a:gs>
            <a:gs pos="100000">
              <a:schemeClr val="accent2">
                <a:hueOff val="-6588574"/>
                <a:satOff val="30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dirty="0"/>
            <a:t>Identification of legislative priorities and Key Performance Indicators (KPIs)</a:t>
          </a:r>
          <a:endParaRPr lang="en-US" sz="2000" kern="1200" dirty="0"/>
        </a:p>
      </dsp:txBody>
      <dsp:txXfrm>
        <a:off x="549414" y="1220436"/>
        <a:ext cx="4973823" cy="948672"/>
      </dsp:txXfrm>
    </dsp:sp>
    <dsp:sp modelId="{B50BEC7B-919E-4131-8E7D-B22AEFD84389}">
      <dsp:nvSpPr>
        <dsp:cNvPr id="0" name=""/>
        <dsp:cNvSpPr/>
      </dsp:nvSpPr>
      <dsp:spPr>
        <a:xfrm>
          <a:off x="1032040" y="2381843"/>
          <a:ext cx="6207760" cy="1007702"/>
        </a:xfrm>
        <a:prstGeom prst="roundRect">
          <a:avLst>
            <a:gd name="adj" fmla="val 10000"/>
          </a:avLst>
        </a:prstGeom>
        <a:gradFill rotWithShape="0">
          <a:gsLst>
            <a:gs pos="0">
              <a:schemeClr val="accent2">
                <a:hueOff val="-13177148"/>
                <a:satOff val="601"/>
                <a:lumOff val="0"/>
                <a:alphaOff val="0"/>
                <a:tint val="98000"/>
                <a:lumMod val="114000"/>
              </a:schemeClr>
            </a:gs>
            <a:gs pos="100000">
              <a:schemeClr val="accent2">
                <a:hueOff val="-13177148"/>
                <a:satOff val="6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dirty="0"/>
            <a:t>Comparison of legal drafts with existing laws.</a:t>
          </a:r>
          <a:endParaRPr lang="en-US" sz="2000" kern="1200" dirty="0"/>
        </a:p>
      </dsp:txBody>
      <dsp:txXfrm>
        <a:off x="1061555" y="2411358"/>
        <a:ext cx="4981582" cy="948672"/>
      </dsp:txXfrm>
    </dsp:sp>
    <dsp:sp modelId="{E356952D-D378-4D3D-A16A-918DAE57875C}">
      <dsp:nvSpPr>
        <dsp:cNvPr id="0" name=""/>
        <dsp:cNvSpPr/>
      </dsp:nvSpPr>
      <dsp:spPr>
        <a:xfrm>
          <a:off x="1551939" y="3572765"/>
          <a:ext cx="6207760" cy="1007702"/>
        </a:xfrm>
        <a:prstGeom prst="roundRect">
          <a:avLst>
            <a:gd name="adj" fmla="val 10000"/>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0" kern="1200" dirty="0"/>
            <a:t>Oversight Automation: </a:t>
          </a:r>
          <a:r>
            <a:rPr lang="en-US" sz="2000" b="0" i="0" kern="1200" dirty="0"/>
            <a:t>Dashboards for real-time ministry performance.</a:t>
          </a:r>
          <a:endParaRPr lang="en-US" sz="2000" kern="1200" dirty="0"/>
        </a:p>
      </dsp:txBody>
      <dsp:txXfrm>
        <a:off x="1581454" y="3602280"/>
        <a:ext cx="4973823" cy="948672"/>
      </dsp:txXfrm>
    </dsp:sp>
    <dsp:sp modelId="{C2F23DD2-EDE5-4C2C-B92F-CFB44473C37E}">
      <dsp:nvSpPr>
        <dsp:cNvPr id="0" name=""/>
        <dsp:cNvSpPr/>
      </dsp:nvSpPr>
      <dsp:spPr>
        <a:xfrm>
          <a:off x="5552753" y="771808"/>
          <a:ext cx="655006" cy="655006"/>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5700129" y="771808"/>
        <a:ext cx="360254" cy="492892"/>
      </dsp:txXfrm>
    </dsp:sp>
    <dsp:sp modelId="{E4E61C81-29C7-458E-BD95-24A29BAD665A}">
      <dsp:nvSpPr>
        <dsp:cNvPr id="0" name=""/>
        <dsp:cNvSpPr/>
      </dsp:nvSpPr>
      <dsp:spPr>
        <a:xfrm>
          <a:off x="6072652" y="1962730"/>
          <a:ext cx="655006" cy="655006"/>
        </a:xfrm>
        <a:prstGeom prst="downArrow">
          <a:avLst>
            <a:gd name="adj1" fmla="val 55000"/>
            <a:gd name="adj2" fmla="val 45000"/>
          </a:avLst>
        </a:prstGeom>
        <a:solidFill>
          <a:schemeClr val="accent2">
            <a:tint val="40000"/>
            <a:alpha val="90000"/>
            <a:hueOff val="-10302092"/>
            <a:satOff val="530"/>
            <a:lumOff val="28"/>
            <a:alphaOff val="0"/>
          </a:schemeClr>
        </a:solidFill>
        <a:ln w="9525" cap="rnd" cmpd="sng" algn="ctr">
          <a:solidFill>
            <a:schemeClr val="accent2">
              <a:tint val="40000"/>
              <a:alpha val="90000"/>
              <a:hueOff val="-10302092"/>
              <a:satOff val="530"/>
              <a:lumOff val="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220028" y="1962730"/>
        <a:ext cx="360254" cy="492892"/>
      </dsp:txXfrm>
    </dsp:sp>
    <dsp:sp modelId="{FF1BF397-C4B1-4DE0-8557-841472720755}">
      <dsp:nvSpPr>
        <dsp:cNvPr id="0" name=""/>
        <dsp:cNvSpPr/>
      </dsp:nvSpPr>
      <dsp:spPr>
        <a:xfrm>
          <a:off x="6584793" y="3153652"/>
          <a:ext cx="655006" cy="655006"/>
        </a:xfrm>
        <a:prstGeom prst="downArrow">
          <a:avLst>
            <a:gd name="adj1" fmla="val 55000"/>
            <a:gd name="adj2" fmla="val 45000"/>
          </a:avLst>
        </a:prstGeom>
        <a:solidFill>
          <a:schemeClr val="accent2">
            <a:tint val="40000"/>
            <a:alpha val="90000"/>
            <a:hueOff val="-20604185"/>
            <a:satOff val="1061"/>
            <a:lumOff val="55"/>
            <a:alphaOff val="0"/>
          </a:schemeClr>
        </a:solidFill>
        <a:ln w="9525" cap="rnd" cmpd="sng" algn="ctr">
          <a:solidFill>
            <a:schemeClr val="accent2">
              <a:tint val="40000"/>
              <a:alpha val="90000"/>
              <a:hueOff val="-20604185"/>
              <a:satOff val="1061"/>
              <a:lumOff val="5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732169" y="3153652"/>
        <a:ext cx="360254" cy="492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7C56D-9C80-4AB3-B046-1C18CBB5C2D9}">
      <dsp:nvSpPr>
        <dsp:cNvPr id="0" name=""/>
        <dsp:cNvSpPr/>
      </dsp:nvSpPr>
      <dsp:spPr>
        <a:xfrm>
          <a:off x="0" y="0"/>
          <a:ext cx="6126480" cy="960204"/>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0" kern="1200" dirty="0"/>
            <a:t>Legislative Efficiency: </a:t>
          </a:r>
          <a:r>
            <a:rPr lang="en-US" sz="2000" b="0" i="0" kern="1200" dirty="0"/>
            <a:t>AI for summaries, fact-checks, transcriptions and translations.</a:t>
          </a:r>
          <a:endParaRPr lang="en-US" sz="2000" kern="1200" dirty="0"/>
        </a:p>
      </dsp:txBody>
      <dsp:txXfrm>
        <a:off x="28123" y="28123"/>
        <a:ext cx="5009207" cy="903958"/>
      </dsp:txXfrm>
    </dsp:sp>
    <dsp:sp modelId="{49AC6E0E-EEBB-44D8-9C98-100924084E40}">
      <dsp:nvSpPr>
        <dsp:cNvPr id="0" name=""/>
        <dsp:cNvSpPr/>
      </dsp:nvSpPr>
      <dsp:spPr>
        <a:xfrm>
          <a:off x="513092" y="1134787"/>
          <a:ext cx="6126480" cy="960204"/>
        </a:xfrm>
        <a:prstGeom prst="roundRect">
          <a:avLst>
            <a:gd name="adj" fmla="val 10000"/>
          </a:avLst>
        </a:prstGeom>
        <a:gradFill rotWithShape="0">
          <a:gsLst>
            <a:gs pos="0">
              <a:schemeClr val="accent2">
                <a:hueOff val="-6588574"/>
                <a:satOff val="300"/>
                <a:lumOff val="0"/>
                <a:alphaOff val="0"/>
                <a:tint val="98000"/>
                <a:lumMod val="114000"/>
              </a:schemeClr>
            </a:gs>
            <a:gs pos="100000">
              <a:schemeClr val="accent2">
                <a:hueOff val="-6588574"/>
                <a:satOff val="30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a:t>Parliament </a:t>
          </a:r>
          <a:r>
            <a:rPr lang="en-US" sz="2000" b="1" kern="1200" dirty="0"/>
            <a:t>Representation: </a:t>
          </a:r>
          <a:r>
            <a:rPr lang="en-US" sz="2000" kern="1200" dirty="0"/>
            <a:t>Engagement with the citizens</a:t>
          </a:r>
        </a:p>
      </dsp:txBody>
      <dsp:txXfrm>
        <a:off x="541215" y="1162910"/>
        <a:ext cx="4933008" cy="903958"/>
      </dsp:txXfrm>
    </dsp:sp>
    <dsp:sp modelId="{2E8F7349-C190-4AC5-9A28-FD729D7D253F}">
      <dsp:nvSpPr>
        <dsp:cNvPr id="0" name=""/>
        <dsp:cNvSpPr/>
      </dsp:nvSpPr>
      <dsp:spPr>
        <a:xfrm>
          <a:off x="1018527" y="2269575"/>
          <a:ext cx="6126480" cy="960204"/>
        </a:xfrm>
        <a:prstGeom prst="roundRect">
          <a:avLst>
            <a:gd name="adj" fmla="val 10000"/>
          </a:avLst>
        </a:prstGeom>
        <a:gradFill rotWithShape="0">
          <a:gsLst>
            <a:gs pos="0">
              <a:schemeClr val="accent2">
                <a:hueOff val="-13177148"/>
                <a:satOff val="601"/>
                <a:lumOff val="0"/>
                <a:alphaOff val="0"/>
                <a:tint val="98000"/>
                <a:lumMod val="114000"/>
              </a:schemeClr>
            </a:gs>
            <a:gs pos="100000">
              <a:schemeClr val="accent2">
                <a:hueOff val="-13177148"/>
                <a:satOff val="6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Administration: </a:t>
          </a:r>
          <a:r>
            <a:rPr lang="en-US" sz="2000" b="0" kern="1200" dirty="0"/>
            <a:t>W</a:t>
          </a:r>
          <a:r>
            <a:rPr lang="en-US" sz="2000" kern="1200" dirty="0"/>
            <a:t>orkflow &amp; HR automation</a:t>
          </a:r>
        </a:p>
      </dsp:txBody>
      <dsp:txXfrm>
        <a:off x="1046650" y="2297698"/>
        <a:ext cx="4940666" cy="903958"/>
      </dsp:txXfrm>
    </dsp:sp>
    <dsp:sp modelId="{E94A40B2-14B1-49E1-88A8-103DA4B540A5}">
      <dsp:nvSpPr>
        <dsp:cNvPr id="0" name=""/>
        <dsp:cNvSpPr/>
      </dsp:nvSpPr>
      <dsp:spPr>
        <a:xfrm>
          <a:off x="1531619" y="3404363"/>
          <a:ext cx="6126480" cy="960204"/>
        </a:xfrm>
        <a:prstGeom prst="roundRect">
          <a:avLst>
            <a:gd name="adj" fmla="val 10000"/>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Security: </a:t>
          </a:r>
          <a:r>
            <a:rPr lang="en-US" sz="2000" kern="1200" dirty="0"/>
            <a:t>AI‑powered one source of truth to dispel misinformation</a:t>
          </a:r>
        </a:p>
      </dsp:txBody>
      <dsp:txXfrm>
        <a:off x="1559742" y="3432486"/>
        <a:ext cx="4933008" cy="903958"/>
      </dsp:txXfrm>
    </dsp:sp>
    <dsp:sp modelId="{FDCDE99C-72F0-4D9A-83C8-AB6BFE571D20}">
      <dsp:nvSpPr>
        <dsp:cNvPr id="0" name=""/>
        <dsp:cNvSpPr/>
      </dsp:nvSpPr>
      <dsp:spPr>
        <a:xfrm>
          <a:off x="5502346" y="735429"/>
          <a:ext cx="624133" cy="624133"/>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1422400">
            <a:lnSpc>
              <a:spcPct val="90000"/>
            </a:lnSpc>
            <a:spcBef>
              <a:spcPct val="0"/>
            </a:spcBef>
            <a:spcAft>
              <a:spcPct val="35000"/>
            </a:spcAft>
          </a:pPr>
          <a:endParaRPr lang="en-US" sz="3200" kern="1200"/>
        </a:p>
      </dsp:txBody>
      <dsp:txXfrm>
        <a:off x="5642776" y="735429"/>
        <a:ext cx="343273" cy="469660"/>
      </dsp:txXfrm>
    </dsp:sp>
    <dsp:sp modelId="{D2EFC9D5-6F2B-45E3-B284-781AB1D12F33}">
      <dsp:nvSpPr>
        <dsp:cNvPr id="0" name=""/>
        <dsp:cNvSpPr/>
      </dsp:nvSpPr>
      <dsp:spPr>
        <a:xfrm>
          <a:off x="6015439" y="1870217"/>
          <a:ext cx="624133" cy="624133"/>
        </a:xfrm>
        <a:prstGeom prst="downArrow">
          <a:avLst>
            <a:gd name="adj1" fmla="val 55000"/>
            <a:gd name="adj2" fmla="val 45000"/>
          </a:avLst>
        </a:prstGeom>
        <a:solidFill>
          <a:schemeClr val="accent2">
            <a:tint val="40000"/>
            <a:alpha val="90000"/>
            <a:hueOff val="-10302092"/>
            <a:satOff val="530"/>
            <a:lumOff val="28"/>
            <a:alphaOff val="0"/>
          </a:schemeClr>
        </a:solidFill>
        <a:ln w="9525" cap="rnd" cmpd="sng" algn="ctr">
          <a:solidFill>
            <a:schemeClr val="accent2">
              <a:tint val="40000"/>
              <a:alpha val="90000"/>
              <a:hueOff val="-10302092"/>
              <a:satOff val="530"/>
              <a:lumOff val="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1422400">
            <a:lnSpc>
              <a:spcPct val="90000"/>
            </a:lnSpc>
            <a:spcBef>
              <a:spcPct val="0"/>
            </a:spcBef>
            <a:spcAft>
              <a:spcPct val="35000"/>
            </a:spcAft>
          </a:pPr>
          <a:endParaRPr lang="en-US" sz="3200" kern="1200"/>
        </a:p>
      </dsp:txBody>
      <dsp:txXfrm>
        <a:off x="6155869" y="1870217"/>
        <a:ext cx="343273" cy="469660"/>
      </dsp:txXfrm>
    </dsp:sp>
    <dsp:sp modelId="{AFF16EF1-EA2E-4FD1-9180-4AE70CC31D6D}">
      <dsp:nvSpPr>
        <dsp:cNvPr id="0" name=""/>
        <dsp:cNvSpPr/>
      </dsp:nvSpPr>
      <dsp:spPr>
        <a:xfrm>
          <a:off x="6520874" y="3005005"/>
          <a:ext cx="624133" cy="624133"/>
        </a:xfrm>
        <a:prstGeom prst="downArrow">
          <a:avLst>
            <a:gd name="adj1" fmla="val 55000"/>
            <a:gd name="adj2" fmla="val 45000"/>
          </a:avLst>
        </a:prstGeom>
        <a:solidFill>
          <a:schemeClr val="accent2">
            <a:tint val="40000"/>
            <a:alpha val="90000"/>
            <a:hueOff val="-20604185"/>
            <a:satOff val="1061"/>
            <a:lumOff val="55"/>
            <a:alphaOff val="0"/>
          </a:schemeClr>
        </a:solidFill>
        <a:ln w="9525" cap="rnd" cmpd="sng" algn="ctr">
          <a:solidFill>
            <a:schemeClr val="accent2">
              <a:tint val="40000"/>
              <a:alpha val="90000"/>
              <a:hueOff val="-20604185"/>
              <a:satOff val="1061"/>
              <a:lumOff val="5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1422400">
            <a:lnSpc>
              <a:spcPct val="90000"/>
            </a:lnSpc>
            <a:spcBef>
              <a:spcPct val="0"/>
            </a:spcBef>
            <a:spcAft>
              <a:spcPct val="35000"/>
            </a:spcAft>
          </a:pPr>
          <a:endParaRPr lang="en-US" sz="3200" kern="1200"/>
        </a:p>
      </dsp:txBody>
      <dsp:txXfrm>
        <a:off x="6661304" y="3005005"/>
        <a:ext cx="343273" cy="4696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E36A4-03CF-43B1-9BB2-EC3124CBC4B4}">
      <dsp:nvSpPr>
        <dsp:cNvPr id="0" name=""/>
        <dsp:cNvSpPr/>
      </dsp:nvSpPr>
      <dsp:spPr>
        <a:xfrm>
          <a:off x="187375" y="4"/>
          <a:ext cx="746492" cy="74649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C22C15-5A86-4617-A79E-5AC36DD0A5ED}">
      <dsp:nvSpPr>
        <dsp:cNvPr id="0" name=""/>
        <dsp:cNvSpPr/>
      </dsp:nvSpPr>
      <dsp:spPr>
        <a:xfrm>
          <a:off x="344142" y="156763"/>
          <a:ext cx="432965" cy="432965"/>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9AB555-79A8-4567-8825-D2A20B06A9D9}">
      <dsp:nvSpPr>
        <dsp:cNvPr id="0" name=""/>
        <dsp:cNvSpPr/>
      </dsp:nvSpPr>
      <dsp:spPr>
        <a:xfrm>
          <a:off x="1046755" y="9745"/>
          <a:ext cx="2577078" cy="74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b="0" i="0" kern="1200" dirty="0"/>
            <a:t>Research &amp; Development: Drive AI exploration and equity.</a:t>
          </a:r>
          <a:endParaRPr lang="en-US" sz="1600" kern="1200" dirty="0"/>
        </a:p>
      </dsp:txBody>
      <dsp:txXfrm>
        <a:off x="1046755" y="9745"/>
        <a:ext cx="2577078" cy="746492"/>
      </dsp:txXfrm>
    </dsp:sp>
    <dsp:sp modelId="{9A53B3DE-A70F-49BF-880E-3DADFB17E731}">
      <dsp:nvSpPr>
        <dsp:cNvPr id="0" name=""/>
        <dsp:cNvSpPr/>
      </dsp:nvSpPr>
      <dsp:spPr>
        <a:xfrm>
          <a:off x="3930429" y="9745"/>
          <a:ext cx="746492" cy="74649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6C5078-2098-4E55-9E36-157EAA019547}">
      <dsp:nvSpPr>
        <dsp:cNvPr id="0" name=""/>
        <dsp:cNvSpPr/>
      </dsp:nvSpPr>
      <dsp:spPr>
        <a:xfrm>
          <a:off x="4087193" y="166509"/>
          <a:ext cx="432965" cy="432965"/>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62D9B0-0D67-402D-B6C5-5E67A902621B}">
      <dsp:nvSpPr>
        <dsp:cNvPr id="0" name=""/>
        <dsp:cNvSpPr/>
      </dsp:nvSpPr>
      <dsp:spPr>
        <a:xfrm>
          <a:off x="4862909" y="9745"/>
          <a:ext cx="2584205" cy="74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b="0" i="0" kern="1200" dirty="0"/>
            <a:t>Capacity Building &amp; Digital Literacy: Educate all stakeholders.</a:t>
          </a:r>
          <a:endParaRPr lang="en-US" sz="1600" kern="1200" dirty="0"/>
        </a:p>
      </dsp:txBody>
      <dsp:txXfrm>
        <a:off x="4862909" y="9745"/>
        <a:ext cx="2584205" cy="746492"/>
      </dsp:txXfrm>
    </dsp:sp>
    <dsp:sp modelId="{51CC068B-057E-4473-B1E1-1DCEB68F8F37}">
      <dsp:nvSpPr>
        <dsp:cNvPr id="0" name=""/>
        <dsp:cNvSpPr/>
      </dsp:nvSpPr>
      <dsp:spPr>
        <a:xfrm>
          <a:off x="187375" y="1328353"/>
          <a:ext cx="746492" cy="74649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53283A-94ED-4D48-BDDA-121DAF45C109}">
      <dsp:nvSpPr>
        <dsp:cNvPr id="0" name=""/>
        <dsp:cNvSpPr/>
      </dsp:nvSpPr>
      <dsp:spPr>
        <a:xfrm>
          <a:off x="344142" y="1485112"/>
          <a:ext cx="432965" cy="432965"/>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994879-16B9-4C19-B316-B9486EDB3EB9}">
      <dsp:nvSpPr>
        <dsp:cNvPr id="0" name=""/>
        <dsp:cNvSpPr/>
      </dsp:nvSpPr>
      <dsp:spPr>
        <a:xfrm>
          <a:off x="1141940" y="1338095"/>
          <a:ext cx="2386708" cy="74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b="0" i="0" kern="1200" dirty="0"/>
            <a:t>Policy &amp; Ethical Guidelines: Create national AI ethics and privacy laws.</a:t>
          </a:r>
          <a:endParaRPr lang="en-US" sz="1600" kern="1200" dirty="0"/>
        </a:p>
      </dsp:txBody>
      <dsp:txXfrm>
        <a:off x="1141940" y="1338095"/>
        <a:ext cx="2386708" cy="746492"/>
      </dsp:txXfrm>
    </dsp:sp>
    <dsp:sp modelId="{FE1BB67D-ACA7-4B37-86DD-C712A1D06ACF}">
      <dsp:nvSpPr>
        <dsp:cNvPr id="0" name=""/>
        <dsp:cNvSpPr/>
      </dsp:nvSpPr>
      <dsp:spPr>
        <a:xfrm>
          <a:off x="3835244" y="1338095"/>
          <a:ext cx="746492" cy="74649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CF988D-F5EC-48C8-87CA-F9D28D4F55BC}">
      <dsp:nvSpPr>
        <dsp:cNvPr id="0" name=""/>
        <dsp:cNvSpPr/>
      </dsp:nvSpPr>
      <dsp:spPr>
        <a:xfrm>
          <a:off x="3992008" y="1494858"/>
          <a:ext cx="432965" cy="432965"/>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171B3E-6858-45F1-B17B-F4F1343109F5}">
      <dsp:nvSpPr>
        <dsp:cNvPr id="0" name=""/>
        <dsp:cNvSpPr/>
      </dsp:nvSpPr>
      <dsp:spPr>
        <a:xfrm>
          <a:off x="4900952" y="1338095"/>
          <a:ext cx="2614804" cy="74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b="0" i="0" kern="1200" dirty="0"/>
            <a:t>Training &amp; Upskilling: Teach safe and ethical AI use.</a:t>
          </a:r>
          <a:endParaRPr lang="en-US" sz="1600" kern="1200" dirty="0"/>
        </a:p>
      </dsp:txBody>
      <dsp:txXfrm>
        <a:off x="4900952" y="1338095"/>
        <a:ext cx="2614804" cy="746492"/>
      </dsp:txXfrm>
    </dsp:sp>
    <dsp:sp modelId="{AE89FA5E-BA7C-4249-B469-726D039ACC45}">
      <dsp:nvSpPr>
        <dsp:cNvPr id="0" name=""/>
        <dsp:cNvSpPr/>
      </dsp:nvSpPr>
      <dsp:spPr>
        <a:xfrm>
          <a:off x="187375" y="2656702"/>
          <a:ext cx="746492" cy="74649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DDED74-AC6E-495D-9E72-C72D82EC59AC}">
      <dsp:nvSpPr>
        <dsp:cNvPr id="0" name=""/>
        <dsp:cNvSpPr/>
      </dsp:nvSpPr>
      <dsp:spPr>
        <a:xfrm>
          <a:off x="344142" y="2813461"/>
          <a:ext cx="432965" cy="432965"/>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E10D48-12E7-4816-AE47-C60DEC35E5A5}">
      <dsp:nvSpPr>
        <dsp:cNvPr id="0" name=""/>
        <dsp:cNvSpPr/>
      </dsp:nvSpPr>
      <dsp:spPr>
        <a:xfrm>
          <a:off x="1155595" y="2666444"/>
          <a:ext cx="2359399" cy="74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b="0" i="0" kern="1200" dirty="0"/>
            <a:t>Collaborative Partnerships: Share global best practices.</a:t>
          </a:r>
          <a:endParaRPr lang="en-US" sz="1600" kern="1200" dirty="0"/>
        </a:p>
      </dsp:txBody>
      <dsp:txXfrm>
        <a:off x="1155595" y="2666444"/>
        <a:ext cx="2359399" cy="746492"/>
      </dsp:txXfrm>
    </dsp:sp>
    <dsp:sp modelId="{7BF71276-3820-4D0D-9A7B-EDB63F44B07F}">
      <dsp:nvSpPr>
        <dsp:cNvPr id="0" name=""/>
        <dsp:cNvSpPr/>
      </dsp:nvSpPr>
      <dsp:spPr>
        <a:xfrm>
          <a:off x="3821590" y="2666444"/>
          <a:ext cx="746492" cy="74649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7B7F4B-BA2D-4FDF-8721-EC99E153C768}">
      <dsp:nvSpPr>
        <dsp:cNvPr id="0" name=""/>
        <dsp:cNvSpPr/>
      </dsp:nvSpPr>
      <dsp:spPr>
        <a:xfrm>
          <a:off x="3978353" y="2823207"/>
          <a:ext cx="432965" cy="432965"/>
        </a:xfrm>
        <a:prstGeom prst="rect">
          <a:avLst/>
        </a:prstGeom>
        <a:blipFill>
          <a:blip xmlns:r="http://schemas.openxmlformats.org/officeDocument/2006/relationships" r:embed="rId11" cstate="email">
            <a:extLst>
              <a:ext uri="{28A0092B-C50C-407E-A947-70E740481C1C}">
                <a14:useLocalDpi xmlns:a14="http://schemas.microsoft.com/office/drawing/2010/main"/>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49867E-F915-4208-A351-3EC14FA2199D}">
      <dsp:nvSpPr>
        <dsp:cNvPr id="0" name=""/>
        <dsp:cNvSpPr/>
      </dsp:nvSpPr>
      <dsp:spPr>
        <a:xfrm>
          <a:off x="4773890" y="2666444"/>
          <a:ext cx="2783936" cy="74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dirty="0"/>
            <a:t>Development of AI systems and platforms for the Parliament</a:t>
          </a:r>
        </a:p>
      </dsp:txBody>
      <dsp:txXfrm>
        <a:off x="4773890" y="2666444"/>
        <a:ext cx="2783936" cy="74649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B4D5B-DC3E-4646-B0C0-C517DE2F718A}" type="datetimeFigureOut">
              <a:rPr lang="en-US" smtClean="0"/>
              <a:t>6/2/2025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BA949-B306-4A63-93AE-28F245759704}" type="slidenum">
              <a:rPr lang="en-US" smtClean="0"/>
              <a:t>‹#›</a:t>
            </a:fld>
            <a:endParaRPr lang="en-US"/>
          </a:p>
        </p:txBody>
      </p:sp>
    </p:spTree>
    <p:extLst>
      <p:ext uri="{BB962C8B-B14F-4D97-AF65-F5344CB8AC3E}">
        <p14:creationId xmlns:p14="http://schemas.microsoft.com/office/powerpoint/2010/main" val="321055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dirty="0"/>
          </a:p>
        </p:txBody>
      </p:sp>
      <p:sp>
        <p:nvSpPr>
          <p:cNvPr id="4" name="Slide Number Placeholder 3"/>
          <p:cNvSpPr>
            <a:spLocks noGrp="1"/>
          </p:cNvSpPr>
          <p:nvPr>
            <p:ph type="sldNum" sz="quarter" idx="10"/>
          </p:nvPr>
        </p:nvSpPr>
        <p:spPr/>
        <p:txBody>
          <a:bodyPr/>
          <a:lstStyle/>
          <a:p>
            <a:pPr rtl="0" algn="l"/>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BCAD085-E8A6-8845-BD4E-CB4CCA059FC4}" type="datetimeFigureOut">
              <a:rPr lang="en-US" smtClean="0"/>
              <a:t>6/2/2025</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18245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408551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89761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371259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61444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CAD085-E8A6-8845-BD4E-CB4CCA059FC4}" type="datetimeFigureOut">
              <a:rPr lang="en-US" smtClean="0"/>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29637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CAD085-E8A6-8845-BD4E-CB4CCA059FC4}" type="datetimeFigureOut">
              <a:rPr lang="en-US" smtClean="0"/>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714134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5BCAD085-E8A6-8845-BD4E-CB4CCA059FC4}" type="datetimeFigureOut">
              <a:rPr lang="en-US" smtClean="0"/>
              <a:t>6/2/2025</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71777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6/2/2025</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073884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9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44083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4026684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75600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53163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892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5BCAD085-E8A6-8845-BD4E-CB4CCA059FC4}" type="datetimeFigureOut">
              <a:rPr lang="en-US" smtClean="0"/>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424971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7245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18409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0"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5BCAD085-E8A6-8845-BD4E-CB4CCA059FC4}" type="datetimeFigureOut">
              <a:rPr lang="en-US" smtClean="0"/>
              <a:t>6/2/2025</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822506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 Id="r_odt_hyperlink" Type="http://schemas.openxmlformats.org/officeDocument/2006/relationships/hyperlink" Target="https://www.onlinedoctranslator.com/fr/?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1A5E26-1F21-459D-8C03-ADB057B090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5" name="Picture 4" descr="A robot using a laptop sitting on a blue chair">
            <a:extLst>
              <a:ext uri="{FF2B5EF4-FFF2-40B4-BE49-F238E27FC236}">
                <a16:creationId xmlns:a16="http://schemas.microsoft.com/office/drawing/2014/main" id="{F4E80801-309A-2DC6-EFE0-FBD963DA4ADD}"/>
              </a:ext>
            </a:extLst>
          </p:cNvPr>
          <p:cNvPicPr>
            <a:picLocks noChangeAspect="1"/>
          </p:cNvPicPr>
          <p:nvPr/>
        </p:nvPicPr>
        <p:blipFill>
          <a:blip r:embed="rId2" cstate="email">
            <a:alphaModFix amt="40000"/>
            <a:extLst>
              <a:ext uri="{28A0092B-C50C-407E-A947-70E740481C1C}">
                <a14:useLocalDpi xmlns:a14="http://schemas.microsoft.com/office/drawing/2010/main"/>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E6EFD025-4F1D-6278-3F5A-DD79CD9DC950}"/>
              </a:ext>
            </a:extLst>
          </p:cNvPr>
          <p:cNvSpPr>
            <a:spLocks noGrp="1"/>
          </p:cNvSpPr>
          <p:nvPr>
            <p:ph type="ctrTitle"/>
          </p:nvPr>
        </p:nvSpPr>
        <p:spPr>
          <a:xfrm>
            <a:off x="866216" y="2099733"/>
            <a:ext cx="6619243" cy="2677648"/>
          </a:xfrm>
        </p:spPr>
        <p:txBody>
          <a:bodyPr>
            <a:normAutofit fontScale="90000"/>
          </a:bodyPr>
          <a:lstStyle/>
          <a:p>
            <a:pPr rtl="0" algn="l">
              <a:lnSpc>
                <a:spcPct val="90000"/>
              </a:lnSpc>
            </a:pPr>
            <a:r>
              <a:rPr lang="en-US" sz="4000" dirty="0">
                <a:solidFill>
                  <a:schemeClr val="tx1"/>
                </a:solidFill>
              </a:rPr>
              <a:t>Faire progresser les processus parlementaires grâce à la collaboration universitaire sur l'intelligence artificielle : un aperçu</a:t>
            </a:r>
            <a:endParaRPr lang="en-ZA" sz="3700" dirty="0">
              <a:solidFill>
                <a:schemeClr val="tx1"/>
              </a:solidFill>
            </a:endParaRPr>
          </a:p>
        </p:txBody>
      </p:sp>
      <p:sp>
        <p:nvSpPr>
          <p:cNvPr id="7" name="Title 1">
            <a:extLst>
              <a:ext uri="{FF2B5EF4-FFF2-40B4-BE49-F238E27FC236}">
                <a16:creationId xmlns:a16="http://schemas.microsoft.com/office/drawing/2014/main" id="{55095E88-C7BA-BE1C-0A33-D615DEF72899}"/>
              </a:ext>
            </a:extLst>
          </p:cNvPr>
          <p:cNvSpPr txBox="1">
            <a:spLocks/>
          </p:cNvSpPr>
          <p:nvPr/>
        </p:nvSpPr>
        <p:spPr bwMode="gray">
          <a:xfrm>
            <a:off x="920750" y="4015317"/>
            <a:ext cx="8064500" cy="2283883"/>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48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0" algn="l">
              <a:lnSpc>
                <a:spcPct val="90000"/>
              </a:lnSpc>
            </a:pPr>
            <a:r>
              <a:rPr lang="en-US" sz="2800" dirty="0">
                <a:solidFill>
                  <a:schemeClr val="tx1"/>
                </a:solidFill>
                <a:ea typeface="Calibri" panose="020F0502020204030204" pitchFamily="34" charset="0"/>
                <a:cs typeface="Calibri" panose="020F0502020204030204" pitchFamily="34" charset="0"/>
              </a:rPr>
              <a:t>Professeur Eddie Mwenje - Vice-chancelier</a:t>
            </a:r>
          </a:p>
          <a:p>
            <a:pPr rtl="0" algn="l">
              <a:lnSpc>
                <a:spcPct val="90000"/>
              </a:lnSpc>
            </a:pPr>
            <a:r>
              <a:rPr lang="en-US" sz="2800" dirty="0">
                <a:solidFill>
                  <a:schemeClr val="tx1"/>
                </a:solidFill>
                <a:ea typeface="Calibri" panose="020F0502020204030204" pitchFamily="34" charset="0"/>
                <a:cs typeface="Calibri" panose="020F0502020204030204" pitchFamily="34" charset="0"/>
              </a:rPr>
              <a:t> </a:t>
            </a:r>
          </a:p>
          <a:p>
            <a:pPr rtl="0" algn="l">
              <a:lnSpc>
                <a:spcPct val="90000"/>
              </a:lnSpc>
            </a:pPr>
            <a:r>
              <a:rPr lang="en-US" sz="2800" dirty="0">
                <a:solidFill>
                  <a:schemeClr val="tx1"/>
                </a:solidFill>
                <a:ea typeface="Calibri" panose="020F0502020204030204" pitchFamily="34" charset="0"/>
                <a:cs typeface="Calibri" panose="020F0502020204030204" pitchFamily="34" charset="0"/>
              </a:rPr>
              <a:t>Université des sciences de l'éducation de Bindura</a:t>
            </a:r>
            <a:endParaRPr lang="en-ZA" sz="2400" dirty="0">
              <a:solidFill>
                <a:schemeClr val="tx1"/>
              </a:solidFill>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5B2315AD-5C28-8EBC-4B95-6489210ED59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200" y="169399"/>
            <a:ext cx="1380767" cy="1718914"/>
          </a:xfrm>
          <a:prstGeom prst="rect">
            <a:avLst/>
          </a:prstGeom>
          <a:solidFill>
            <a:srgbClr val="FFFFFF"/>
          </a:solidFill>
          <a:ln>
            <a:noFill/>
          </a:ln>
        </p:spPr>
      </p:pic>
      <p:pic>
        <p:nvPicPr>
          <p:cNvPr id="10" name="Picture Placeholder 4">
            <a:extLst>
              <a:ext uri="{FF2B5EF4-FFF2-40B4-BE49-F238E27FC236}">
                <a16:creationId xmlns:a16="http://schemas.microsoft.com/office/drawing/2014/main" id="{D28FED2A-A4E5-9F78-3546-01CE3F775DD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559438" y="169399"/>
            <a:ext cx="1178162" cy="1718914"/>
          </a:xfrm>
          <a:custGeom>
            <a:avLst/>
            <a:gdLst>
              <a:gd name="connsiteX0" fmla="*/ 3567113 w 7543800"/>
              <a:gd name="connsiteY0" fmla="*/ 4869270 h 5029200"/>
              <a:gd name="connsiteX1" fmla="*/ 3567113 w 7543800"/>
              <a:gd name="connsiteY1" fmla="*/ 4957572 h 5029200"/>
              <a:gd name="connsiteX2" fmla="*/ 3976688 w 7543800"/>
              <a:gd name="connsiteY2" fmla="*/ 4957572 h 5029200"/>
              <a:gd name="connsiteX3" fmla="*/ 3976688 w 7543800"/>
              <a:gd name="connsiteY3" fmla="*/ 4869270 h 5029200"/>
              <a:gd name="connsiteX4" fmla="*/ 0 w 7543800"/>
              <a:gd name="connsiteY4" fmla="*/ 0 h 5029200"/>
              <a:gd name="connsiteX5" fmla="*/ 7543800 w 7543800"/>
              <a:gd name="connsiteY5" fmla="*/ 0 h 5029200"/>
              <a:gd name="connsiteX6" fmla="*/ 7543800 w 7543800"/>
              <a:gd name="connsiteY6" fmla="*/ 5029200 h 5029200"/>
              <a:gd name="connsiteX7" fmla="*/ 0 w 7543800"/>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0" h="5029200">
                <a:moveTo>
                  <a:pt x="3567113" y="4869270"/>
                </a:moveTo>
                <a:lnTo>
                  <a:pt x="3567113" y="4957572"/>
                </a:lnTo>
                <a:lnTo>
                  <a:pt x="3976688" y="4957572"/>
                </a:lnTo>
                <a:lnTo>
                  <a:pt x="3976688" y="4869270"/>
                </a:lnTo>
                <a:close/>
                <a:moveTo>
                  <a:pt x="0" y="0"/>
                </a:moveTo>
                <a:lnTo>
                  <a:pt x="7543800" y="0"/>
                </a:lnTo>
                <a:lnTo>
                  <a:pt x="7543800" y="5029200"/>
                </a:lnTo>
                <a:lnTo>
                  <a:pt x="0" y="5029200"/>
                </a:lnTo>
                <a:close/>
              </a:path>
            </a:pathLst>
          </a:custGeom>
        </p:spPr>
      </p:pic>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Traduit de Anglais vers Français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20464307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6B1C-3337-AB70-AD55-E568297FDE1F}"/>
              </a:ext>
            </a:extLst>
          </p:cNvPr>
          <p:cNvSpPr>
            <a:spLocks noGrp="1"/>
          </p:cNvSpPr>
          <p:nvPr>
            <p:ph type="title"/>
          </p:nvPr>
        </p:nvSpPr>
        <p:spPr>
          <a:xfrm>
            <a:off x="624631" y="1031731"/>
            <a:ext cx="8074869" cy="709865"/>
          </a:xfrm>
        </p:spPr>
        <p:txBody>
          <a:bodyPr/>
          <a:lstStyle/>
          <a:p>
            <a:pPr rtl="0" algn="l"/>
            <a:r>
              <a:rPr lang="en-US" dirty="0"/>
              <a:t>Collaboration BUSE – PoZ sur des projets d'IA</a:t>
            </a:r>
          </a:p>
        </p:txBody>
      </p:sp>
      <p:sp>
        <p:nvSpPr>
          <p:cNvPr id="3" name="Text Placeholder 2">
            <a:extLst>
              <a:ext uri="{FF2B5EF4-FFF2-40B4-BE49-F238E27FC236}">
                <a16:creationId xmlns:a16="http://schemas.microsoft.com/office/drawing/2014/main" id="{C7CE5A51-2376-7D43-179A-EB97B2F997FE}"/>
              </a:ext>
            </a:extLst>
          </p:cNvPr>
          <p:cNvSpPr>
            <a:spLocks noGrp="1"/>
          </p:cNvSpPr>
          <p:nvPr>
            <p:ph type="body" idx="1"/>
          </p:nvPr>
        </p:nvSpPr>
        <p:spPr>
          <a:xfrm>
            <a:off x="528724" y="2127182"/>
            <a:ext cx="3633502" cy="759290"/>
          </a:xfrm>
        </p:spPr>
        <p:txBody>
          <a:bodyPr/>
          <a:lstStyle/>
          <a:p>
            <a:pPr rtl="0" algn="l"/>
            <a:r>
              <a:rPr lang="en-US" dirty="0"/>
              <a:t>Complété</a:t>
            </a:r>
          </a:p>
        </p:txBody>
      </p:sp>
      <p:sp>
        <p:nvSpPr>
          <p:cNvPr id="4" name="Content Placeholder 3">
            <a:extLst>
              <a:ext uri="{FF2B5EF4-FFF2-40B4-BE49-F238E27FC236}">
                <a16:creationId xmlns:a16="http://schemas.microsoft.com/office/drawing/2014/main" id="{5C2BCF0B-3B5E-C6EA-A7C7-A558EF35E9E5}"/>
              </a:ext>
            </a:extLst>
          </p:cNvPr>
          <p:cNvSpPr>
            <a:spLocks noGrp="1"/>
          </p:cNvSpPr>
          <p:nvPr>
            <p:ph sz="half" idx="2"/>
          </p:nvPr>
        </p:nvSpPr>
        <p:spPr>
          <a:xfrm>
            <a:off x="528724" y="3045744"/>
            <a:ext cx="3636980" cy="3596356"/>
          </a:xfrm>
        </p:spPr>
        <p:txBody>
          <a:bodyPr>
            <a:normAutofit fontScale="77500" lnSpcReduction="20000"/>
          </a:bodyPr>
          <a:lstStyle/>
          <a:p>
            <a:pPr rtl="0" algn="l"/>
            <a:r>
              <a:rPr lang="en-US" sz="2700" dirty="0"/>
              <a:t>Administration et gestion des flux de travail – Demandes d'emploi, gestion des congés, gestion des achats</a:t>
            </a:r>
          </a:p>
          <a:p>
            <a:pPr rtl="0" algn="l"/>
            <a:r>
              <a:rPr lang="en-US" sz="2700" dirty="0"/>
              <a:t>Gestion de flotte – Shuttle Buddie</a:t>
            </a:r>
          </a:p>
          <a:p>
            <a:pPr rtl="0" algn="l"/>
            <a:r>
              <a:rPr lang="en-US" sz="2700" dirty="0"/>
              <a:t>Gestion de la formation</a:t>
            </a:r>
          </a:p>
          <a:p>
            <a:pPr rtl="0" algn="l"/>
            <a:r>
              <a:rPr lang="en-US" sz="2700" dirty="0"/>
              <a:t>Solution Chiringa M&amp;E</a:t>
            </a:r>
          </a:p>
          <a:p>
            <a:pPr rtl="0" algn="l"/>
            <a:endParaRPr lang="en-US" dirty="0"/>
          </a:p>
        </p:txBody>
      </p:sp>
      <p:sp>
        <p:nvSpPr>
          <p:cNvPr id="5" name="Text Placeholder 4">
            <a:extLst>
              <a:ext uri="{FF2B5EF4-FFF2-40B4-BE49-F238E27FC236}">
                <a16:creationId xmlns:a16="http://schemas.microsoft.com/office/drawing/2014/main" id="{F8503421-B9E9-F87D-4FD7-D03461439D6F}"/>
              </a:ext>
            </a:extLst>
          </p:cNvPr>
          <p:cNvSpPr>
            <a:spLocks noGrp="1"/>
          </p:cNvSpPr>
          <p:nvPr>
            <p:ph type="body" sz="quarter" idx="3"/>
          </p:nvPr>
        </p:nvSpPr>
        <p:spPr>
          <a:xfrm>
            <a:off x="4360802" y="2188096"/>
            <a:ext cx="3636979" cy="756635"/>
          </a:xfrm>
        </p:spPr>
        <p:txBody>
          <a:bodyPr/>
          <a:lstStyle/>
          <a:p>
            <a:pPr rtl="0" algn="l"/>
            <a:r>
              <a:rPr lang="en-US" dirty="0"/>
              <a:t>En cours</a:t>
            </a:r>
          </a:p>
        </p:txBody>
      </p:sp>
      <p:sp>
        <p:nvSpPr>
          <p:cNvPr id="6" name="Content Placeholder 5">
            <a:extLst>
              <a:ext uri="{FF2B5EF4-FFF2-40B4-BE49-F238E27FC236}">
                <a16:creationId xmlns:a16="http://schemas.microsoft.com/office/drawing/2014/main" id="{1E9B77FB-F008-EF0D-FF27-9E319CDF9E3B}"/>
              </a:ext>
            </a:extLst>
          </p:cNvPr>
          <p:cNvSpPr>
            <a:spLocks noGrp="1"/>
          </p:cNvSpPr>
          <p:nvPr>
            <p:ph sz="quarter" idx="4"/>
          </p:nvPr>
        </p:nvSpPr>
        <p:spPr>
          <a:xfrm>
            <a:off x="4449512" y="3045744"/>
            <a:ext cx="4586538" cy="3596356"/>
          </a:xfrm>
        </p:spPr>
        <p:txBody>
          <a:bodyPr>
            <a:normAutofit fontScale="62500" lnSpcReduction="20000"/>
          </a:bodyPr>
          <a:lstStyle/>
          <a:p>
            <a:pPr rtl="0" algn="l"/>
            <a:r>
              <a:rPr lang="en-US" sz="2700" dirty="0"/>
              <a:t>Plateforme de transcription et de traduction du Hansard (Titus)</a:t>
            </a:r>
          </a:p>
          <a:p>
            <a:pPr rtl="0" algn="l"/>
            <a:r>
              <a:rPr lang="en-US" sz="2700" dirty="0"/>
              <a:t>Contrôle d'accès au Parlement</a:t>
            </a:r>
          </a:p>
          <a:p>
            <a:pPr rtl="0" algn="l"/>
            <a:r>
              <a:rPr lang="en-US" sz="2700" dirty="0"/>
              <a:t>Plateforme de présence des députés</a:t>
            </a:r>
          </a:p>
          <a:p>
            <a:pPr rtl="0" algn="l"/>
            <a:r>
              <a:rPr lang="en-US" sz="2700" dirty="0"/>
              <a:t>Gestion des documents</a:t>
            </a:r>
          </a:p>
          <a:p>
            <a:pPr rtl="0" algn="l"/>
            <a:r>
              <a:rPr lang="en-US" sz="2700" dirty="0"/>
              <a:t>Suivi des factures</a:t>
            </a:r>
          </a:p>
          <a:p>
            <a:pPr rtl="0" algn="l"/>
            <a:r>
              <a:rPr lang="en-US" sz="2700" dirty="0"/>
              <a:t>Chatbot alimenté par l'IA pour l'engagement des citoyens</a:t>
            </a:r>
          </a:p>
          <a:p>
            <a:pPr rtl="0" algn="l"/>
            <a:r>
              <a:rPr lang="en-US" sz="2700" dirty="0"/>
              <a:t>Formation pour les parlementaires et le personnel</a:t>
            </a:r>
          </a:p>
          <a:p>
            <a:pPr rtl="0" algn="l"/>
            <a:r>
              <a:rPr lang="en-US" sz="2700" dirty="0" err="1"/>
              <a:t>Numérisation</a:t>
            </a:r>
            <a:r>
              <a:rPr lang="en-US" sz="2700" dirty="0"/>
              <a:t>de tous les documents parlementaires</a:t>
            </a:r>
          </a:p>
          <a:p>
            <a:pPr rtl="0" algn="l"/>
            <a:endParaRPr lang="en-US" dirty="0"/>
          </a:p>
          <a:p>
            <a:pPr rtl="0" algn="l"/>
            <a:endParaRPr lang="en-US" dirty="0"/>
          </a:p>
        </p:txBody>
      </p:sp>
    </p:spTree>
    <p:extLst>
      <p:ext uri="{BB962C8B-B14F-4D97-AF65-F5344CB8AC3E}">
        <p14:creationId xmlns:p14="http://schemas.microsoft.com/office/powerpoint/2010/main" val="390522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DB0ED7D-0741-41C8-9BCD-85B80680F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2" name="ICT Promo">
            <a:hlinkClick r:id="" action="ppaction://media"/>
            <a:extLst>
              <a:ext uri="{FF2B5EF4-FFF2-40B4-BE49-F238E27FC236}">
                <a16:creationId xmlns:a16="http://schemas.microsoft.com/office/drawing/2014/main" id="{FF155895-CA17-E477-44C2-6BA4987B2AE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759" y="859808"/>
            <a:ext cx="9057825" cy="5117669"/>
          </a:xfrm>
          <a:prstGeom prst="rect">
            <a:avLst/>
          </a:prstGeom>
        </p:spPr>
      </p:pic>
      <p:sp>
        <p:nvSpPr>
          <p:cNvPr id="4" name="Title 1">
            <a:extLst>
              <a:ext uri="{FF2B5EF4-FFF2-40B4-BE49-F238E27FC236}">
                <a16:creationId xmlns:a16="http://schemas.microsoft.com/office/drawing/2014/main" id="{E331AA8F-19DA-C49A-36B5-74ACF2448342}"/>
              </a:ext>
            </a:extLst>
          </p:cNvPr>
          <p:cNvSpPr txBox="1">
            <a:spLocks/>
          </p:cNvSpPr>
          <p:nvPr/>
        </p:nvSpPr>
        <p:spPr>
          <a:xfrm>
            <a:off x="152400" y="52917"/>
            <a:ext cx="8930184" cy="759883"/>
          </a:xfrm>
          <a:prstGeom prst="rect">
            <a:avLst/>
          </a:prstGeom>
        </p:spPr>
        <p:txBody>
          <a:bodyPr>
            <a:normAutofit fontScale="92500" lnSpcReduction="20000"/>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0"/>
            <a:r>
              <a:rPr lang="en-US" sz="2700" b="1" dirty="0">
                <a:solidFill>
                  <a:schemeClr val="tx1"/>
                </a:solidFill>
              </a:rPr>
              <a:t>Système de gestion de l'administration et du flux de travail du Parlement du Zimbabwe (PoZ)</a:t>
            </a:r>
            <a:endParaRPr lang="en-ZA" sz="2700" b="1" dirty="0">
              <a:solidFill>
                <a:schemeClr val="tx1"/>
              </a:solidFill>
            </a:endParaRPr>
          </a:p>
        </p:txBody>
      </p:sp>
    </p:spTree>
    <p:extLst>
      <p:ext uri="{BB962C8B-B14F-4D97-AF65-F5344CB8AC3E}">
        <p14:creationId xmlns:p14="http://schemas.microsoft.com/office/powerpoint/2010/main" val="30000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6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7"/>
            <a:ext cx="5464734" cy="759883"/>
          </a:xfrm>
        </p:spPr>
        <p:txBody>
          <a:bodyPr>
            <a:normAutofit/>
          </a:bodyPr>
          <a:lstStyle/>
          <a:p>
            <a:pPr rtl="0" algn="l"/>
            <a:r>
              <a:rPr lang="en-ZA" sz="2700" b="1" dirty="0"/>
              <a:t>Conclusions</a:t>
            </a:r>
          </a:p>
        </p:txBody>
      </p:sp>
      <p:sp>
        <p:nvSpPr>
          <p:cNvPr id="6" name="Content Placeholder 3">
            <a:extLst>
              <a:ext uri="{FF2B5EF4-FFF2-40B4-BE49-F238E27FC236}">
                <a16:creationId xmlns:a16="http://schemas.microsoft.com/office/drawing/2014/main" id="{943B8689-99BC-0836-E68A-1B4B6516F639}"/>
              </a:ext>
            </a:extLst>
          </p:cNvPr>
          <p:cNvSpPr txBox="1">
            <a:spLocks/>
          </p:cNvSpPr>
          <p:nvPr/>
        </p:nvSpPr>
        <p:spPr>
          <a:xfrm>
            <a:off x="528724" y="2209800"/>
            <a:ext cx="8412076" cy="44323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rtl="0" algn="l">
              <a:buNone/>
            </a:pPr>
            <a:endParaRPr lang="en-US" dirty="0"/>
          </a:p>
        </p:txBody>
      </p:sp>
      <p:sp>
        <p:nvSpPr>
          <p:cNvPr id="17" name="TextBox 16">
            <a:extLst>
              <a:ext uri="{FF2B5EF4-FFF2-40B4-BE49-F238E27FC236}">
                <a16:creationId xmlns:a16="http://schemas.microsoft.com/office/drawing/2014/main" id="{94991C28-7DFC-2BEF-A6DC-15706EC24327}"/>
              </a:ext>
            </a:extLst>
          </p:cNvPr>
          <p:cNvSpPr txBox="1"/>
          <p:nvPr/>
        </p:nvSpPr>
        <p:spPr>
          <a:xfrm>
            <a:off x="492962" y="2220863"/>
            <a:ext cx="8158076" cy="409342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j-lt"/>
              </a:rPr>
              <a:t>Le leadership numérique n’est pas négociable.</a:t>
            </a:r>
            <a:endParaRPr kumimoji="0" lang="en-US" altLang="en-US" sz="20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j-lt"/>
              </a:rPr>
              <a:t>Les parlements qui maîtrisent l’IA façonneront l’avenir ; ceux qui ne le maîtrisent pas seront façonnés par elle.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j-lt"/>
              </a:rPr>
              <a:t/>
            </a:r>
            <a:br>
              <a:rPr kumimoji="0" lang="en-US" altLang="en-US" sz="2000" b="0" i="0" u="none" strike="noStrike" cap="none" normalizeH="0" baseline="0" dirty="0">
                <a:ln>
                  <a:noFill/>
                </a:ln>
                <a:solidFill>
                  <a:schemeClr val="tx1"/>
                </a:solidFill>
                <a:effectLst/>
                <a:latin typeface="+mj-lt"/>
              </a:rPr>
            </a:br>
            <a:r>
              <a:rPr kumimoji="0" lang="en-US" altLang="en-US" sz="2000" b="0" i="0" u="none" strike="noStrike" cap="none" normalizeH="0" baseline="0" dirty="0">
                <a:ln>
                  <a:noFill/>
                </a:ln>
                <a:solidFill>
                  <a:schemeClr val="tx1"/>
                </a:solidFill>
                <a:effectLst/>
                <a:latin typeface="+mj-lt"/>
              </a:rPr>
              <a:t>SADC,</a:t>
            </a:r>
            <a:r>
              <a:rPr lang="en-US" altLang="en-US" sz="2000" dirty="0">
                <a:latin typeface="+mj-lt"/>
              </a:rPr>
              <a:t>l</a:t>
            </a:r>
            <a:r>
              <a:rPr kumimoji="0" lang="en-US" altLang="en-US" sz="2000" b="0" i="0" u="none" strike="noStrike" cap="none" normalizeH="0" baseline="0" dirty="0">
                <a:ln>
                  <a:noFill/>
                </a:ln>
                <a:solidFill>
                  <a:schemeClr val="tx1"/>
                </a:solidFill>
                <a:effectLst/>
                <a:latin typeface="+mj-lt"/>
              </a:rPr>
              <a:t>et menons cette révolution.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j-lt"/>
              </a:rPr>
              <a:t>« Un parlement numériquement avancé est un parlement plus fort, plus efficace, plus transparent et plus responsable. »</a:t>
            </a:r>
            <a:br>
              <a:rPr kumimoji="0" lang="en-US" altLang="en-US" sz="2000" b="0" i="0" u="none" strike="noStrike" cap="none" normalizeH="0" baseline="0" dirty="0">
                <a:ln>
                  <a:noFill/>
                </a:ln>
                <a:solidFill>
                  <a:schemeClr val="tx1"/>
                </a:solidFill>
                <a:effectLst/>
                <a:latin typeface="+mj-lt"/>
              </a:rPr>
            </a:br>
            <a:r>
              <a:rPr kumimoji="0" lang="en-US" altLang="en-US" sz="2000" b="0" i="0" u="none" strike="noStrike" cap="none" normalizeH="0" baseline="0" dirty="0">
                <a:ln>
                  <a:noFill/>
                </a:ln>
                <a:solidFill>
                  <a:schemeClr val="tx1"/>
                </a:solidFill>
                <a:effectLst/>
                <a:latin typeface="+mj-lt"/>
              </a:rPr>
              <a:t>— Martin Chungong, Secrétaire général de l'UIP</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dirty="0">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2000" b="1" dirty="0"/>
              <a:t>Nous félicitons le Parlement du Zimbabwe pour son partenariat avec les universités sur des initiatives d’IA, assurant ainsi l’avenir de ses services pour les citoyens zimbabwéens férus de technologie du XXIe siècle.</a:t>
            </a:r>
            <a:endParaRPr kumimoji="0" lang="en-US" altLang="en-US" sz="2000" b="1" i="0" u="none" strike="noStrike" cap="none" normalizeH="0" baseline="0" dirty="0">
              <a:ln>
                <a:noFill/>
              </a:ln>
              <a:effectLst/>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48BCB-6DDB-FF9F-6465-2224751F05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5B98E-21F4-8FB1-EB53-2648EA8309D1}"/>
              </a:ext>
            </a:extLst>
          </p:cNvPr>
          <p:cNvSpPr>
            <a:spLocks noGrp="1"/>
          </p:cNvSpPr>
          <p:nvPr>
            <p:ph type="title"/>
          </p:nvPr>
        </p:nvSpPr>
        <p:spPr>
          <a:xfrm>
            <a:off x="457200" y="927101"/>
            <a:ext cx="8261350" cy="806450"/>
          </a:xfrm>
        </p:spPr>
        <p:txBody>
          <a:bodyPr>
            <a:normAutofit/>
          </a:bodyPr>
          <a:lstStyle/>
          <a:p>
            <a:pPr algn="ctr" rtl="0"/>
            <a:r>
              <a:rPr lang="en-ZA" sz="4400" b="1" dirty="0"/>
              <a:t>La fin</a:t>
            </a:r>
          </a:p>
        </p:txBody>
      </p:sp>
      <p:sp>
        <p:nvSpPr>
          <p:cNvPr id="6" name="Content Placeholder 3">
            <a:extLst>
              <a:ext uri="{FF2B5EF4-FFF2-40B4-BE49-F238E27FC236}">
                <a16:creationId xmlns:a16="http://schemas.microsoft.com/office/drawing/2014/main" id="{E4F74DBA-C60F-C168-A257-2E1A04C03592}"/>
              </a:ext>
            </a:extLst>
          </p:cNvPr>
          <p:cNvSpPr txBox="1">
            <a:spLocks/>
          </p:cNvSpPr>
          <p:nvPr/>
        </p:nvSpPr>
        <p:spPr>
          <a:xfrm>
            <a:off x="528724" y="2209800"/>
            <a:ext cx="8412076" cy="44323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rtl="0" algn="l">
              <a:buNone/>
            </a:pPr>
            <a:endParaRPr lang="en-US" dirty="0"/>
          </a:p>
        </p:txBody>
      </p:sp>
      <p:sp>
        <p:nvSpPr>
          <p:cNvPr id="17" name="TextBox 16">
            <a:extLst>
              <a:ext uri="{FF2B5EF4-FFF2-40B4-BE49-F238E27FC236}">
                <a16:creationId xmlns:a16="http://schemas.microsoft.com/office/drawing/2014/main" id="{93A220F6-7ED4-2B29-439F-1B5F66E1CF81}"/>
              </a:ext>
            </a:extLst>
          </p:cNvPr>
          <p:cNvSpPr txBox="1"/>
          <p:nvPr/>
        </p:nvSpPr>
        <p:spPr>
          <a:xfrm>
            <a:off x="655724" y="2436763"/>
            <a:ext cx="8158076" cy="34778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i="0" u="none" strike="noStrike" cap="none" normalizeH="0" baseline="0" dirty="0">
                <a:ln>
                  <a:noFill/>
                </a:ln>
                <a:solidFill>
                  <a:schemeClr val="tx1"/>
                </a:solidFill>
                <a:effectLst/>
                <a:latin typeface="+mj-lt"/>
              </a:rPr>
              <a:t>Merci,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40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i="0" u="none" strike="noStrike" cap="none" normalizeH="0" baseline="0" dirty="0">
                <a:ln>
                  <a:noFill/>
                </a:ln>
                <a:solidFill>
                  <a:schemeClr val="tx1"/>
                </a:solidFill>
                <a:effectLst/>
                <a:latin typeface="+mj-lt"/>
              </a:rPr>
              <a:t>Merci,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40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4400" dirty="0" err="1"/>
              <a:t>Obrigado</a:t>
            </a:r>
            <a:endParaRPr kumimoji="0" lang="en-US" altLang="en-US" sz="4400" i="0" u="none" strike="noStrike" cap="none" normalizeH="0" baseline="0" dirty="0">
              <a:ln>
                <a:noFill/>
              </a:ln>
              <a:effectLst/>
              <a:latin typeface="+mj-lt"/>
            </a:endParaRPr>
          </a:p>
        </p:txBody>
      </p:sp>
    </p:spTree>
    <p:extLst>
      <p:ext uri="{BB962C8B-B14F-4D97-AF65-F5344CB8AC3E}">
        <p14:creationId xmlns:p14="http://schemas.microsoft.com/office/powerpoint/2010/main" val="122109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rtl="0" algn="l"/>
            <a:endParaRPr lang="en-ZA"/>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rtl="0" algn="l"/>
              <a:endParaRPr lang="en-ZA"/>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pPr rtl="0" algn="l"/>
              <a:endParaRPr lang="en-ZA"/>
            </a:p>
          </p:txBody>
        </p:sp>
      </p:grpSp>
      <p:sp>
        <p:nvSpPr>
          <p:cNvPr id="2" name="Title 1"/>
          <p:cNvSpPr>
            <a:spLocks noGrp="1"/>
          </p:cNvSpPr>
          <p:nvPr>
            <p:ph type="title"/>
          </p:nvPr>
        </p:nvSpPr>
        <p:spPr>
          <a:xfrm>
            <a:off x="750279" y="1209957"/>
            <a:ext cx="2275935" cy="4438087"/>
          </a:xfrm>
        </p:spPr>
        <p:txBody>
          <a:bodyPr anchor="ctr">
            <a:normAutofit/>
          </a:bodyPr>
          <a:lstStyle/>
          <a:p>
            <a:pPr algn="l" rtl="0"/>
            <a:r>
              <a:rPr lang="en-ZA" sz="2800">
                <a:solidFill>
                  <a:schemeClr val="tx1"/>
                </a:solidFill>
              </a:rPr>
              <a:t>L'impératif de l'IA pour les parlements de la SADC</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08817" y="533400"/>
            <a:ext cx="4803327" cy="5919116"/>
          </a:xfrm>
        </p:spPr>
        <p:txBody>
          <a:bodyPr anchor="ctr">
            <a:normAutofit lnSpcReduction="10000"/>
          </a:bodyPr>
          <a:lstStyle/>
          <a:p>
            <a:pPr rtl="0" algn="l">
              <a:lnSpc>
                <a:spcPct val="90000"/>
              </a:lnSpc>
            </a:pPr>
            <a:r>
              <a:rPr lang="en-US" b="1" dirty="0">
                <a:solidFill>
                  <a:schemeClr val="tx1"/>
                </a:solidFill>
              </a:rPr>
              <a:t>Intelligence artificielle (IA)</a:t>
            </a:r>
            <a:r>
              <a:rPr lang="en-US" dirty="0">
                <a:solidFill>
                  <a:schemeClr val="tx1"/>
                </a:solidFill>
              </a:rPr>
              <a:t>est un</a:t>
            </a:r>
            <a:r>
              <a:rPr lang="en-US" b="1" dirty="0">
                <a:solidFill>
                  <a:schemeClr val="tx1"/>
                </a:solidFill>
              </a:rPr>
              <a:t>force transformatrice,</a:t>
            </a:r>
            <a:r>
              <a:rPr lang="en-US" dirty="0">
                <a:solidFill>
                  <a:schemeClr val="tx1"/>
                </a:solidFill>
              </a:rPr>
              <a:t>redéfinir les parlements et</a:t>
            </a:r>
            <a:r>
              <a:rPr lang="en-US" b="1" dirty="0">
                <a:solidFill>
                  <a:schemeClr val="tx1"/>
                </a:solidFill>
              </a:rPr>
              <a:t>influencer les processus législatifs et l'engagement des citoyens</a:t>
            </a:r>
            <a:r>
              <a:rPr lang="en-US" dirty="0">
                <a:solidFill>
                  <a:schemeClr val="tx1"/>
                </a:solidFill>
              </a:rPr>
              <a:t>.</a:t>
            </a:r>
          </a:p>
          <a:p>
            <a:pPr rtl="0" algn="l">
              <a:lnSpc>
                <a:spcPct val="90000"/>
              </a:lnSpc>
            </a:pPr>
            <a:r>
              <a:rPr lang="en-US" dirty="0">
                <a:solidFill>
                  <a:schemeClr val="tx1"/>
                </a:solidFill>
              </a:rPr>
              <a:t>Les parlements à travers le</a:t>
            </a:r>
            <a:r>
              <a:rPr lang="en-US" b="1" dirty="0">
                <a:solidFill>
                  <a:schemeClr val="tx1"/>
                </a:solidFill>
              </a:rPr>
              <a:t>région de la SADC</a:t>
            </a:r>
            <a:r>
              <a:rPr lang="en-US" dirty="0">
                <a:solidFill>
                  <a:schemeClr val="tx1"/>
                </a:solidFill>
              </a:rPr>
              <a:t>faire face à un « Choix de Hobson » –</a:t>
            </a:r>
            <a:r>
              <a:rPr lang="en-US" b="1" dirty="0">
                <a:solidFill>
                  <a:schemeClr val="tx1"/>
                </a:solidFill>
              </a:rPr>
              <a:t>une adoption forcée des technologies numériques</a:t>
            </a:r>
            <a:r>
              <a:rPr lang="en-US" dirty="0">
                <a:solidFill>
                  <a:schemeClr val="tx1"/>
                </a:solidFill>
              </a:rPr>
              <a:t>pour améliorer la pratique parlementaire.</a:t>
            </a:r>
          </a:p>
          <a:p>
            <a:pPr rtl="0" algn="l">
              <a:lnSpc>
                <a:spcPct val="90000"/>
              </a:lnSpc>
            </a:pPr>
            <a:r>
              <a:rPr lang="en-US" dirty="0">
                <a:solidFill>
                  <a:schemeClr val="tx1"/>
                </a:solidFill>
              </a:rPr>
              <a:t>Le Parlement du Zimbabwe reconnaît</a:t>
            </a:r>
            <a:r>
              <a:rPr lang="en-US" b="1" dirty="0">
                <a:solidFill>
                  <a:schemeClr val="tx1"/>
                </a:solidFill>
              </a:rPr>
              <a:t>L'IA comme « changement tectonique » pour remplir les obligations constitutionnelles</a:t>
            </a:r>
            <a:r>
              <a:rPr lang="en-US" dirty="0">
                <a:solidFill>
                  <a:schemeClr val="tx1"/>
                </a:solidFill>
              </a:rPr>
              <a:t>avec plus d’efficacité, de transparence et de réactivité.</a:t>
            </a:r>
          </a:p>
          <a:p>
            <a:pPr rtl="0" algn="l">
              <a:lnSpc>
                <a:spcPct val="90000"/>
              </a:lnSpc>
            </a:pPr>
            <a:r>
              <a:rPr lang="en-US" dirty="0">
                <a:solidFill>
                  <a:schemeClr val="tx1"/>
                </a:solidFill>
              </a:rPr>
              <a:t>Cela correspond à</a:t>
            </a:r>
            <a:r>
              <a:rPr lang="en-US" b="1" dirty="0">
                <a:solidFill>
                  <a:schemeClr val="tx1"/>
                </a:solidFill>
              </a:rPr>
              <a:t>Vision 2030 du Zimbabwe</a:t>
            </a:r>
            <a:r>
              <a:rPr lang="en-US" dirty="0">
                <a:solidFill>
                  <a:schemeClr val="tx1"/>
                </a:solidFill>
              </a:rPr>
              <a:t>et le 10e Plan stratégique institutionnel pour 2025-2029, mettant l’accent sur la modernisation par l’innovation technologique.</a:t>
            </a:r>
          </a:p>
          <a:p>
            <a:pPr rtl="0" algn="l">
              <a:lnSpc>
                <a:spcPct val="90000"/>
              </a:lnSpc>
            </a:pPr>
            <a:r>
              <a:rPr lang="en-US" dirty="0">
                <a:solidFill>
                  <a:schemeClr val="tx1"/>
                </a:solidFill>
              </a:rPr>
              <a:t>Elle est également conforme à la position du Parlement.</a:t>
            </a:r>
            <a:r>
              <a:rPr lang="en-US" b="1" dirty="0">
                <a:solidFill>
                  <a:schemeClr val="tx1"/>
                </a:solidFill>
              </a:rPr>
              <a:t>objectif stratégique de moderniser ses opérations</a:t>
            </a:r>
            <a:r>
              <a:rPr lang="en-US" dirty="0">
                <a:solidFill>
                  <a:schemeClr val="tx1"/>
                </a:solidFill>
              </a:rPr>
              <a:t>en introduisant des technologies contemporaines comme l'IA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F448CB3-7B4F-45D7-B7C0-DF553DF6145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9" name="Rectangle 18">
              <a:extLst>
                <a:ext uri="{FF2B5EF4-FFF2-40B4-BE49-F238E27FC236}">
                  <a16:creationId xmlns:a16="http://schemas.microsoft.com/office/drawing/2014/main" id="{5C5305EA-7A88-413D-BE8A-47A02476F0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rtl="0" algn="l"/>
              <a:endParaRPr lang="en-ZA"/>
            </a:p>
          </p:txBody>
        </p:sp>
        <p:sp>
          <p:nvSpPr>
            <p:cNvPr id="20"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pPr rtl="0" algn="l"/>
              <a:endParaRPr lang="en-ZA"/>
            </a:p>
          </p:txBody>
        </p:sp>
      </p:grpSp>
      <p:sp>
        <p:nvSpPr>
          <p:cNvPr id="2" name="Title 1"/>
          <p:cNvSpPr>
            <a:spLocks noGrp="1"/>
          </p:cNvSpPr>
          <p:nvPr>
            <p:ph type="title"/>
          </p:nvPr>
        </p:nvSpPr>
        <p:spPr>
          <a:xfrm>
            <a:off x="866215" y="973668"/>
            <a:ext cx="6571060" cy="706964"/>
          </a:xfrm>
        </p:spPr>
        <p:txBody>
          <a:bodyPr>
            <a:normAutofit/>
          </a:bodyPr>
          <a:lstStyle/>
          <a:p>
            <a:pPr rtl="0" algn="l">
              <a:lnSpc>
                <a:spcPct val="90000"/>
              </a:lnSpc>
            </a:pPr>
            <a:r>
              <a:rPr lang="en-US" sz="2500">
                <a:solidFill>
                  <a:srgbClr val="FFFFFF"/>
                </a:solidFill>
              </a:rPr>
              <a:t>Fonctions parlementaires essentielles nécessitant l'IA</a:t>
            </a:r>
          </a:p>
        </p:txBody>
      </p:sp>
      <p:sp>
        <p:nvSpPr>
          <p:cNvPr id="22" name="Rectangle 21">
            <a:extLst>
              <a:ext uri="{FF2B5EF4-FFF2-40B4-BE49-F238E27FC236}">
                <a16:creationId xmlns:a16="http://schemas.microsoft.com/office/drawing/2014/main" id="{F9ED434F-8767-46CC-B26B-5AF62FF01E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rtl="0" algn="l"/>
            <a:endParaRPr lang="en-ZA"/>
          </a:p>
        </p:txBody>
      </p:sp>
      <p:graphicFrame>
        <p:nvGraphicFramePr>
          <p:cNvPr id="5" name="Content Placeholder 2">
            <a:extLst>
              <a:ext uri="{FF2B5EF4-FFF2-40B4-BE49-F238E27FC236}">
                <a16:creationId xmlns:a16="http://schemas.microsoft.com/office/drawing/2014/main" id="{B091C9B9-97DB-8967-6905-5A5595591D9C}"/>
              </a:ext>
            </a:extLst>
          </p:cNvPr>
          <p:cNvGraphicFramePr>
            <a:graphicFrameLocks noGrp="1"/>
          </p:cNvGraphicFramePr>
          <p:nvPr>
            <p:ph idx="1"/>
            <p:extLst>
              <p:ext uri="{D42A27DB-BD31-4B8C-83A1-F6EECF244321}">
                <p14:modId xmlns:p14="http://schemas.microsoft.com/office/powerpoint/2010/main" val="1425559772"/>
              </p:ext>
            </p:extLst>
          </p:nvPr>
        </p:nvGraphicFramePr>
        <p:xfrm>
          <a:off x="965200" y="1667932"/>
          <a:ext cx="7759700" cy="4580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51377F2-E665-C967-33F0-A615388DA30A}"/>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935509DF-3C27-A5A4-02F5-1BCB4C5F21F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9" name="Rectangle 18">
              <a:extLst>
                <a:ext uri="{FF2B5EF4-FFF2-40B4-BE49-F238E27FC236}">
                  <a16:creationId xmlns:a16="http://schemas.microsoft.com/office/drawing/2014/main" id="{5E1ABC40-A905-9BF1-3519-3E16D3FCD9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rtl="0" algn="l"/>
              <a:endParaRPr lang="en-ZA"/>
            </a:p>
          </p:txBody>
        </p:sp>
        <p:sp>
          <p:nvSpPr>
            <p:cNvPr id="20" name="Freeform 5">
              <a:extLst>
                <a:ext uri="{FF2B5EF4-FFF2-40B4-BE49-F238E27FC236}">
                  <a16:creationId xmlns:a16="http://schemas.microsoft.com/office/drawing/2014/main" id="{C9B7A2EA-523E-F4F4-A373-618D949E071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pPr rtl="0" algn="l"/>
              <a:endParaRPr lang="en-ZA"/>
            </a:p>
          </p:txBody>
        </p:sp>
      </p:grpSp>
      <p:sp>
        <p:nvSpPr>
          <p:cNvPr id="2" name="Title 1">
            <a:extLst>
              <a:ext uri="{FF2B5EF4-FFF2-40B4-BE49-F238E27FC236}">
                <a16:creationId xmlns:a16="http://schemas.microsoft.com/office/drawing/2014/main" id="{2366EAC7-F40C-CD9A-FB80-9D4D21E5F3C2}"/>
              </a:ext>
            </a:extLst>
          </p:cNvPr>
          <p:cNvSpPr>
            <a:spLocks noGrp="1"/>
          </p:cNvSpPr>
          <p:nvPr>
            <p:ph type="title"/>
          </p:nvPr>
        </p:nvSpPr>
        <p:spPr>
          <a:xfrm>
            <a:off x="866214" y="973668"/>
            <a:ext cx="7191935" cy="706964"/>
          </a:xfrm>
        </p:spPr>
        <p:txBody>
          <a:bodyPr>
            <a:normAutofit/>
          </a:bodyPr>
          <a:lstStyle/>
          <a:p>
            <a:pPr rtl="0" algn="l">
              <a:lnSpc>
                <a:spcPct val="90000"/>
              </a:lnSpc>
            </a:pPr>
            <a:r>
              <a:rPr lang="en-US" sz="2500" dirty="0">
                <a:solidFill>
                  <a:srgbClr val="FFFFFF"/>
                </a:solidFill>
              </a:rPr>
              <a:t>Fonctions parlementaires essentielles nécessitant l'IA - 2</a:t>
            </a:r>
          </a:p>
        </p:txBody>
      </p:sp>
      <p:sp>
        <p:nvSpPr>
          <p:cNvPr id="22" name="Rectangle 21">
            <a:extLst>
              <a:ext uri="{FF2B5EF4-FFF2-40B4-BE49-F238E27FC236}">
                <a16:creationId xmlns:a16="http://schemas.microsoft.com/office/drawing/2014/main" id="{9469A933-CD98-55B6-8151-7A04E542B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rtl="0" algn="l"/>
            <a:endParaRPr lang="en-ZA"/>
          </a:p>
        </p:txBody>
      </p:sp>
      <p:graphicFrame>
        <p:nvGraphicFramePr>
          <p:cNvPr id="5" name="Content Placeholder 2">
            <a:extLst>
              <a:ext uri="{FF2B5EF4-FFF2-40B4-BE49-F238E27FC236}">
                <a16:creationId xmlns:a16="http://schemas.microsoft.com/office/drawing/2014/main" id="{B008E677-7998-339B-8AE6-7112FFB72044}"/>
              </a:ext>
            </a:extLst>
          </p:cNvPr>
          <p:cNvGraphicFramePr>
            <a:graphicFrameLocks noGrp="1"/>
          </p:cNvGraphicFramePr>
          <p:nvPr>
            <p:ph idx="1"/>
            <p:extLst>
              <p:ext uri="{D42A27DB-BD31-4B8C-83A1-F6EECF244321}">
                <p14:modId xmlns:p14="http://schemas.microsoft.com/office/powerpoint/2010/main" val="1310929635"/>
              </p:ext>
            </p:extLst>
          </p:nvPr>
        </p:nvGraphicFramePr>
        <p:xfrm>
          <a:off x="965200" y="1667932"/>
          <a:ext cx="7658100" cy="4364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89854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299B3A-4C25-CA6A-84A9-E19FFF210E0C}"/>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5A9DA23F-2D01-43A0-3B59-D4FAA5F888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3" name="Freeform 5">
            <a:extLst>
              <a:ext uri="{FF2B5EF4-FFF2-40B4-BE49-F238E27FC236}">
                <a16:creationId xmlns:a16="http://schemas.microsoft.com/office/drawing/2014/main" id="{511B4514-A7C4-E0E4-3DDD-8702BBC6B7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rtl="0" algn="l"/>
            <a:endParaRPr lang="en-US" dirty="0"/>
          </a:p>
        </p:txBody>
      </p:sp>
      <p:sp>
        <p:nvSpPr>
          <p:cNvPr id="25" name="Freeform: Shape 24">
            <a:extLst>
              <a:ext uri="{FF2B5EF4-FFF2-40B4-BE49-F238E27FC236}">
                <a16:creationId xmlns:a16="http://schemas.microsoft.com/office/drawing/2014/main" id="{0AD26760-DAEA-2E1A-3821-8FEB7BD851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rtl="0"/>
            <a:endParaRPr lang="en-US"/>
          </a:p>
        </p:txBody>
      </p:sp>
      <p:grpSp>
        <p:nvGrpSpPr>
          <p:cNvPr id="27" name="Group 26">
            <a:extLst>
              <a:ext uri="{FF2B5EF4-FFF2-40B4-BE49-F238E27FC236}">
                <a16:creationId xmlns:a16="http://schemas.microsoft.com/office/drawing/2014/main" id="{0E81DCB0-0C83-5708-2204-588F0D51407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8" name="Rectangle 27">
              <a:extLst>
                <a:ext uri="{FF2B5EF4-FFF2-40B4-BE49-F238E27FC236}">
                  <a16:creationId xmlns:a16="http://schemas.microsoft.com/office/drawing/2014/main" id="{3B31B153-C1DA-8503-8F27-BA146183F4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rtl="0" algn="l"/>
              <a:endParaRPr lang="en-ZA"/>
            </a:p>
          </p:txBody>
        </p:sp>
        <p:sp useBgFill="1">
          <p:nvSpPr>
            <p:cNvPr id="29" name="Freeform 5">
              <a:extLst>
                <a:ext uri="{FF2B5EF4-FFF2-40B4-BE49-F238E27FC236}">
                  <a16:creationId xmlns:a16="http://schemas.microsoft.com/office/drawing/2014/main" id="{4091A755-9D27-4F7F-26F2-CAE67B800B5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pPr rtl="0" algn="l"/>
              <a:endParaRPr lang="en-ZA"/>
            </a:p>
          </p:txBody>
        </p:sp>
      </p:grpSp>
      <p:sp>
        <p:nvSpPr>
          <p:cNvPr id="2" name="Title 1">
            <a:extLst>
              <a:ext uri="{FF2B5EF4-FFF2-40B4-BE49-F238E27FC236}">
                <a16:creationId xmlns:a16="http://schemas.microsoft.com/office/drawing/2014/main" id="{D772BCE9-8D11-B268-334A-8AB453E4D463}"/>
              </a:ext>
            </a:extLst>
          </p:cNvPr>
          <p:cNvSpPr>
            <a:spLocks noGrp="1"/>
          </p:cNvSpPr>
          <p:nvPr>
            <p:ph type="title"/>
          </p:nvPr>
        </p:nvSpPr>
        <p:spPr>
          <a:xfrm>
            <a:off x="831850" y="713239"/>
            <a:ext cx="7703822" cy="977902"/>
          </a:xfrm>
        </p:spPr>
        <p:txBody>
          <a:bodyPr>
            <a:normAutofit/>
          </a:bodyPr>
          <a:lstStyle/>
          <a:p>
            <a:pPr algn="ctr" rtl="0">
              <a:lnSpc>
                <a:spcPct val="90000"/>
              </a:lnSpc>
            </a:pPr>
            <a:r>
              <a:rPr lang="en-US" sz="3200" dirty="0"/>
              <a:t>Exemples clés d'utilisation de l'IA dans les parlements – Hors de la région de la SADC</a:t>
            </a:r>
            <a:r>
              <a:rPr lang="en-US" sz="1600" dirty="0"/>
              <a:t>(Source : UIP, 2024)</a:t>
            </a:r>
            <a:endParaRPr lang="en-US" dirty="0">
              <a:solidFill>
                <a:srgbClr val="EBEBEB"/>
              </a:solidFill>
            </a:endParaRPr>
          </a:p>
        </p:txBody>
      </p:sp>
      <p:sp>
        <p:nvSpPr>
          <p:cNvPr id="43" name="Content Placeholder 2">
            <a:extLst>
              <a:ext uri="{FF2B5EF4-FFF2-40B4-BE49-F238E27FC236}">
                <a16:creationId xmlns:a16="http://schemas.microsoft.com/office/drawing/2014/main" id="{99C5F113-6B9C-5B6B-C4A0-48B6F88B123F}"/>
              </a:ext>
            </a:extLst>
          </p:cNvPr>
          <p:cNvSpPr>
            <a:spLocks noGrp="1"/>
          </p:cNvSpPr>
          <p:nvPr>
            <p:ph idx="1"/>
          </p:nvPr>
        </p:nvSpPr>
        <p:spPr>
          <a:xfrm>
            <a:off x="349250" y="2355850"/>
            <a:ext cx="8512992" cy="4413250"/>
          </a:xfrm>
        </p:spPr>
        <p:txBody>
          <a:bodyPr>
            <a:normAutofit fontScale="92500"/>
          </a:bodyPr>
          <a:lstStyle/>
          <a:p>
            <a:pPr algn="l" rtl="0">
              <a:buFont typeface="Wingdings" panose="05000000000000000000" pitchFamily="2" charset="2"/>
              <a:buChar char="§"/>
            </a:pPr>
            <a:r>
              <a:rPr lang="en-US" sz="2400" b="1" dirty="0"/>
              <a:t>Parlement européen:</a:t>
            </a:r>
            <a:r>
              <a:rPr lang="en-US" sz="2400" dirty="0"/>
              <a:t>Unité des archives</a:t>
            </a:r>
          </a:p>
          <a:p>
            <a:pPr algn="l" rtl="0">
              <a:buFont typeface="Wingdings" panose="05000000000000000000" pitchFamily="2" charset="2"/>
              <a:buChar char="§"/>
            </a:pPr>
            <a:r>
              <a:rPr lang="en-US" sz="2400" b="1" dirty="0"/>
              <a:t>Sénat italien :</a:t>
            </a:r>
            <a:r>
              <a:rPr lang="en-US" sz="2400" dirty="0"/>
              <a:t>Classification des lois</a:t>
            </a:r>
          </a:p>
          <a:p>
            <a:pPr algn="l" rtl="0">
              <a:buFont typeface="Wingdings" panose="05000000000000000000" pitchFamily="2" charset="2"/>
              <a:buChar char="§"/>
            </a:pPr>
            <a:r>
              <a:rPr lang="en-US" sz="2400" b="1" dirty="0"/>
              <a:t>Chambre des députés du Brésil :</a:t>
            </a:r>
            <a:r>
              <a:rPr lang="en-US" sz="2400" dirty="0"/>
              <a:t>pour améliorer les processus législatifs et interagir avec les citoyens</a:t>
            </a:r>
          </a:p>
          <a:p>
            <a:pPr algn="l" rtl="0">
              <a:buFont typeface="Wingdings" panose="05000000000000000000" pitchFamily="2" charset="2"/>
              <a:buChar char="§"/>
            </a:pPr>
            <a:r>
              <a:rPr lang="en-US" sz="2400" b="1" dirty="0"/>
              <a:t>Chambre des représentants des États-Unis :</a:t>
            </a:r>
            <a:r>
              <a:rPr lang="en-US" sz="2400" dirty="0"/>
              <a:t>Comparer les factures</a:t>
            </a:r>
          </a:p>
          <a:p>
            <a:pPr algn="l" rtl="0">
              <a:buFont typeface="Wingdings" panose="05000000000000000000" pitchFamily="2" charset="2"/>
              <a:buChar char="§"/>
            </a:pPr>
            <a:r>
              <a:rPr lang="en-US" sz="2400" b="1" dirty="0"/>
              <a:t>Maison hollandaise :</a:t>
            </a:r>
            <a:r>
              <a:rPr lang="en-US" sz="2400" dirty="0"/>
              <a:t>Rapports automatiques</a:t>
            </a:r>
          </a:p>
          <a:p>
            <a:pPr algn="l" rtl="0">
              <a:buFont typeface="Wingdings" panose="05000000000000000000" pitchFamily="2" charset="2"/>
              <a:buChar char="§"/>
            </a:pPr>
            <a:r>
              <a:rPr lang="en-US" sz="2400" b="1" dirty="0"/>
              <a:t>Conseil national du Japon :</a:t>
            </a:r>
            <a:r>
              <a:rPr lang="en-US" sz="2400" dirty="0"/>
              <a:t>Analyse des médias numériques</a:t>
            </a:r>
          </a:p>
          <a:p>
            <a:pPr algn="l" rtl="0">
              <a:buFont typeface="Wingdings" panose="05000000000000000000" pitchFamily="2" charset="2"/>
              <a:buChar char="§"/>
            </a:pPr>
            <a:r>
              <a:rPr lang="en-US" sz="2400" b="1" dirty="0"/>
              <a:t>Inde:</a:t>
            </a:r>
            <a:r>
              <a:rPr lang="en-US" sz="2400" dirty="0"/>
              <a:t>Travailler sur un modèle d'IA pour l'utilisation des processus parlementaires</a:t>
            </a:r>
          </a:p>
          <a:p>
            <a:pPr algn="l" rtl="0">
              <a:buFont typeface="Wingdings" panose="05000000000000000000" pitchFamily="2" charset="2"/>
              <a:buChar char="§"/>
            </a:pPr>
            <a:r>
              <a:rPr lang="en-US" sz="2400" b="1" dirty="0">
                <a:solidFill>
                  <a:srgbClr val="404040"/>
                </a:solidFill>
              </a:rPr>
              <a:t>Ouganda:</a:t>
            </a:r>
            <a:r>
              <a:rPr lang="en-US" sz="2400" dirty="0">
                <a:solidFill>
                  <a:srgbClr val="404040"/>
                </a:solidFill>
              </a:rPr>
              <a:t>en train de tester des outils d'IA au parlement</a:t>
            </a:r>
            <a:endParaRPr lang="en-ZA" sz="2400" dirty="0">
              <a:solidFill>
                <a:srgbClr val="404040"/>
              </a:solidFill>
            </a:endParaRPr>
          </a:p>
        </p:txBody>
      </p:sp>
    </p:spTree>
    <p:extLst>
      <p:ext uri="{BB962C8B-B14F-4D97-AF65-F5344CB8AC3E}">
        <p14:creationId xmlns:p14="http://schemas.microsoft.com/office/powerpoint/2010/main" val="152172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9EA2611-DCBA-4E97-A2B2-9A466E76B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pPr rtl="0" algn="l"/>
            <a:endParaRPr lang="en-ZA"/>
          </a:p>
        </p:txBody>
      </p:sp>
      <p:sp>
        <p:nvSpPr>
          <p:cNvPr id="1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rtl="0" algn="l"/>
            <a:endParaRPr lang="en-ZA"/>
          </a:p>
        </p:txBody>
      </p:sp>
      <p:sp>
        <p:nvSpPr>
          <p:cNvPr id="18"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pPr rtl="0" algn="l"/>
            <a:endParaRPr lang="en-ZA"/>
          </a:p>
        </p:txBody>
      </p:sp>
      <p:sp>
        <p:nvSpPr>
          <p:cNvPr id="2" name="Title 1"/>
          <p:cNvSpPr>
            <a:spLocks noGrp="1"/>
          </p:cNvSpPr>
          <p:nvPr>
            <p:ph type="title"/>
          </p:nvPr>
        </p:nvSpPr>
        <p:spPr>
          <a:xfrm>
            <a:off x="479323" y="629265"/>
            <a:ext cx="4554582" cy="1622322"/>
          </a:xfrm>
        </p:spPr>
        <p:txBody>
          <a:bodyPr>
            <a:normAutofit/>
          </a:bodyPr>
          <a:lstStyle/>
          <a:p>
            <a:pPr rtl="0" algn="l"/>
            <a:r>
              <a:rPr lang="en-US" dirty="0">
                <a:solidFill>
                  <a:srgbClr val="FFFFFF"/>
                </a:solidFill>
              </a:rPr>
              <a:t>Principales opportunités pour l'IA au Parlement</a:t>
            </a:r>
          </a:p>
        </p:txBody>
      </p:sp>
      <p:pic>
        <p:nvPicPr>
          <p:cNvPr id="5" name="Picture 4" descr="An abstract design with lines and financial symbols">
            <a:extLst>
              <a:ext uri="{FF2B5EF4-FFF2-40B4-BE49-F238E27FC236}">
                <a16:creationId xmlns:a16="http://schemas.microsoft.com/office/drawing/2014/main" id="{8BC67A3D-7FB9-F199-FF87-B71BFCD9A31C}"/>
              </a:ext>
            </a:extLst>
          </p:cNvPr>
          <p:cNvPicPr>
            <a:picLocks noChangeAspect="1"/>
          </p:cNvPicPr>
          <p:nvPr/>
        </p:nvPicPr>
        <p:blipFill>
          <a:blip r:embed="rId2" cstate="email">
            <a:extLst>
              <a:ext uri="{28A0092B-C50C-407E-A947-70E740481C1C}">
                <a14:useLocalDpi xmlns:a14="http://schemas.microsoft.com/office/drawing/2010/main"/>
              </a:ext>
            </a:extLst>
          </a:blip>
          <a:srcRect b="-2"/>
          <a:stretch>
            <a:fillRect/>
          </a:stretch>
        </p:blipFill>
        <p:spPr>
          <a:xfrm>
            <a:off x="5080883" y="480060"/>
            <a:ext cx="36973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20" name="Rectangle 19">
            <a:extLst>
              <a:ext uri="{FF2B5EF4-FFF2-40B4-BE49-F238E27FC236}">
                <a16:creationId xmlns:a16="http://schemas.microsoft.com/office/drawing/2014/main" id="{4A2FAF1F-F462-46AF-A9E6-CC93C4E2C3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rtl="0" algn="l"/>
            <a:endParaRPr lang="en-ZA"/>
          </a:p>
        </p:txBody>
      </p:sp>
      <p:sp>
        <p:nvSpPr>
          <p:cNvPr id="22" name="Oval 21">
            <a:extLst>
              <a:ext uri="{FF2B5EF4-FFF2-40B4-BE49-F238E27FC236}">
                <a16:creationId xmlns:a16="http://schemas.microsoft.com/office/drawing/2014/main" id="{7146BED8-BAE9-42C5-A3DD-7B946445DB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rtl="0" algn="l"/>
            <a:endParaRPr lang="en-ZA"/>
          </a:p>
        </p:txBody>
      </p:sp>
      <p:sp>
        <p:nvSpPr>
          <p:cNvPr id="24" name="Oval 23">
            <a:extLst>
              <a:ext uri="{FF2B5EF4-FFF2-40B4-BE49-F238E27FC236}">
                <a16:creationId xmlns:a16="http://schemas.microsoft.com/office/drawing/2014/main" id="{15765FE8-B62F-41E4-A73C-74C91A8FD9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rtl="0" algn="l"/>
            <a:endParaRPr lang="en-ZA"/>
          </a:p>
        </p:txBody>
      </p:sp>
      <p:sp>
        <p:nvSpPr>
          <p:cNvPr id="3" name="Content Placeholder 2"/>
          <p:cNvSpPr>
            <a:spLocks noGrp="1"/>
          </p:cNvSpPr>
          <p:nvPr>
            <p:ph idx="1"/>
          </p:nvPr>
        </p:nvSpPr>
        <p:spPr>
          <a:xfrm>
            <a:off x="479323" y="2418735"/>
            <a:ext cx="4554582" cy="3811740"/>
          </a:xfrm>
        </p:spPr>
        <p:txBody>
          <a:bodyPr anchor="ctr">
            <a:normAutofit/>
          </a:bodyPr>
          <a:lstStyle/>
          <a:p>
            <a:pPr rtl="0" algn="l">
              <a:lnSpc>
                <a:spcPct val="90000"/>
              </a:lnSpc>
            </a:pPr>
            <a:r>
              <a:rPr lang="en-US" b="1" dirty="0">
                <a:solidFill>
                  <a:srgbClr val="FFFFFF"/>
                </a:solidFill>
              </a:rPr>
              <a:t>Efficacité et vitesse améliorées :</a:t>
            </a:r>
            <a:r>
              <a:rPr lang="en-US" dirty="0">
                <a:solidFill>
                  <a:srgbClr val="FFFFFF"/>
                </a:solidFill>
              </a:rPr>
              <a:t>Gagnez des heures de rédaction et d’analyse.</a:t>
            </a:r>
          </a:p>
          <a:p>
            <a:pPr rtl="0" algn="l">
              <a:lnSpc>
                <a:spcPct val="90000"/>
              </a:lnSpc>
            </a:pPr>
            <a:r>
              <a:rPr lang="en-US" b="1" dirty="0">
                <a:solidFill>
                  <a:srgbClr val="FFFFFF"/>
                </a:solidFill>
              </a:rPr>
              <a:t>Amélioration de la qualité législative :</a:t>
            </a:r>
            <a:r>
              <a:rPr lang="en-US" dirty="0">
                <a:solidFill>
                  <a:srgbClr val="FFFFFF"/>
                </a:solidFill>
              </a:rPr>
              <a:t>Précision et cohérence améliorées par l'IA.</a:t>
            </a:r>
          </a:p>
          <a:p>
            <a:pPr rtl="0" algn="l">
              <a:lnSpc>
                <a:spcPct val="90000"/>
              </a:lnSpc>
            </a:pPr>
            <a:r>
              <a:rPr lang="en-US" b="1" dirty="0">
                <a:solidFill>
                  <a:srgbClr val="FFFFFF"/>
                </a:solidFill>
              </a:rPr>
              <a:t>Engagement et accessibilité accrus du public :</a:t>
            </a:r>
            <a:r>
              <a:rPr lang="en-US" dirty="0">
                <a:solidFill>
                  <a:srgbClr val="FFFFFF"/>
                </a:solidFill>
              </a:rPr>
              <a:t>Interaction et compréhension en temps réel.</a:t>
            </a:r>
          </a:p>
          <a:p>
            <a:pPr rtl="0" algn="l">
              <a:lnSpc>
                <a:spcPct val="90000"/>
              </a:lnSpc>
            </a:pPr>
            <a:r>
              <a:rPr lang="en-US" b="1" dirty="0">
                <a:solidFill>
                  <a:srgbClr val="FFFFFF"/>
                </a:solidFill>
              </a:rPr>
              <a:t>Prise de décision fondée sur des données probantes :</a:t>
            </a:r>
            <a:r>
              <a:rPr lang="en-US" dirty="0">
                <a:solidFill>
                  <a:srgbClr val="FFFFFF"/>
                </a:solidFill>
              </a:rPr>
              <a:t>Agréger et analyser les big data.</a:t>
            </a:r>
          </a:p>
          <a:p>
            <a:pPr rtl="0" algn="l">
              <a:lnSpc>
                <a:spcPct val="90000"/>
              </a:lnSpc>
            </a:pPr>
            <a:r>
              <a:rPr lang="en-US" b="1" dirty="0">
                <a:solidFill>
                  <a:srgbClr val="FFFFFF"/>
                </a:solidFill>
              </a:rPr>
              <a:t>Rentabilité et modernisation :</a:t>
            </a:r>
            <a:r>
              <a:rPr lang="en-US" dirty="0">
                <a:solidFill>
                  <a:srgbClr val="FFFFFF"/>
                </a:solidFill>
              </a:rPr>
              <a:t>Rendement élevé avec des frais généraux réduits.</a:t>
            </a: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7EE341-58AF-20A2-8E40-514717C1AD7B}"/>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2C343185-B074-6A77-BC1B-CDB5E3F1B6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3" name="Freeform 5">
            <a:extLst>
              <a:ext uri="{FF2B5EF4-FFF2-40B4-BE49-F238E27FC236}">
                <a16:creationId xmlns:a16="http://schemas.microsoft.com/office/drawing/2014/main" id="{D429F0EE-4EBC-B514-D7AA-8A9CE76D5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rtl="0" algn="l"/>
            <a:endParaRPr lang="en-US" dirty="0"/>
          </a:p>
        </p:txBody>
      </p:sp>
      <p:sp>
        <p:nvSpPr>
          <p:cNvPr id="25" name="Freeform: Shape 24">
            <a:extLst>
              <a:ext uri="{FF2B5EF4-FFF2-40B4-BE49-F238E27FC236}">
                <a16:creationId xmlns:a16="http://schemas.microsoft.com/office/drawing/2014/main" id="{0B8973C2-D495-E88C-CC95-08C12A262B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rtl="0"/>
            <a:endParaRPr lang="en-US"/>
          </a:p>
        </p:txBody>
      </p:sp>
      <p:grpSp>
        <p:nvGrpSpPr>
          <p:cNvPr id="27" name="Group 26">
            <a:extLst>
              <a:ext uri="{FF2B5EF4-FFF2-40B4-BE49-F238E27FC236}">
                <a16:creationId xmlns:a16="http://schemas.microsoft.com/office/drawing/2014/main" id="{93270956-7950-7A3D-AE3E-8E483B2700C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8" name="Rectangle 27">
              <a:extLst>
                <a:ext uri="{FF2B5EF4-FFF2-40B4-BE49-F238E27FC236}">
                  <a16:creationId xmlns:a16="http://schemas.microsoft.com/office/drawing/2014/main" id="{111225B5-28DD-5BB5-DFFD-F9CBFDAD58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rtl="0" algn="l"/>
              <a:endParaRPr lang="en-ZA"/>
            </a:p>
          </p:txBody>
        </p:sp>
        <p:sp useBgFill="1">
          <p:nvSpPr>
            <p:cNvPr id="29" name="Freeform 5">
              <a:extLst>
                <a:ext uri="{FF2B5EF4-FFF2-40B4-BE49-F238E27FC236}">
                  <a16:creationId xmlns:a16="http://schemas.microsoft.com/office/drawing/2014/main" id="{09E67CA9-A790-3DA2-EDBA-484EC2DE824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pPr rtl="0" algn="l"/>
              <a:endParaRPr lang="en-ZA"/>
            </a:p>
          </p:txBody>
        </p:sp>
      </p:grpSp>
      <p:sp>
        <p:nvSpPr>
          <p:cNvPr id="2" name="Title 1">
            <a:extLst>
              <a:ext uri="{FF2B5EF4-FFF2-40B4-BE49-F238E27FC236}">
                <a16:creationId xmlns:a16="http://schemas.microsoft.com/office/drawing/2014/main" id="{EB0035B4-E1AD-DAAE-E1BA-F383690B92B5}"/>
              </a:ext>
            </a:extLst>
          </p:cNvPr>
          <p:cNvSpPr>
            <a:spLocks noGrp="1"/>
          </p:cNvSpPr>
          <p:nvPr>
            <p:ph type="title"/>
          </p:nvPr>
        </p:nvSpPr>
        <p:spPr>
          <a:xfrm>
            <a:off x="1262378" y="838200"/>
            <a:ext cx="6619244" cy="977902"/>
          </a:xfrm>
        </p:spPr>
        <p:txBody>
          <a:bodyPr>
            <a:normAutofit/>
          </a:bodyPr>
          <a:lstStyle/>
          <a:p>
            <a:pPr algn="ctr" rtl="0">
              <a:lnSpc>
                <a:spcPct val="90000"/>
              </a:lnSpc>
            </a:pPr>
            <a:r>
              <a:rPr lang="en-US" dirty="0">
                <a:solidFill>
                  <a:srgbClr val="EBEBEB"/>
                </a:solidFill>
              </a:rPr>
              <a:t>Principaux défis de l'IA pour les parlements</a:t>
            </a:r>
          </a:p>
        </p:txBody>
      </p:sp>
      <p:sp>
        <p:nvSpPr>
          <p:cNvPr id="43" name="Content Placeholder 2">
            <a:extLst>
              <a:ext uri="{FF2B5EF4-FFF2-40B4-BE49-F238E27FC236}">
                <a16:creationId xmlns:a16="http://schemas.microsoft.com/office/drawing/2014/main" id="{9270BF98-46F1-D974-4DC2-D34CF641CDC8}"/>
              </a:ext>
            </a:extLst>
          </p:cNvPr>
          <p:cNvSpPr>
            <a:spLocks noGrp="1"/>
          </p:cNvSpPr>
          <p:nvPr>
            <p:ph idx="1"/>
          </p:nvPr>
        </p:nvSpPr>
        <p:spPr>
          <a:xfrm>
            <a:off x="361666" y="2265528"/>
            <a:ext cx="8407684" cy="4313072"/>
          </a:xfrm>
        </p:spPr>
        <p:txBody>
          <a:bodyPr>
            <a:normAutofit fontScale="92500"/>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400" b="1" i="0" u="none" strike="noStrike" cap="none" normalizeH="0" baseline="0" dirty="0">
                <a:ln>
                  <a:noFill/>
                </a:ln>
                <a:solidFill>
                  <a:schemeClr val="tx1"/>
                </a:solidFill>
                <a:effectLst/>
                <a:latin typeface="+mj-lt"/>
              </a:rPr>
              <a:t>Déficit en infrastructures</a:t>
            </a:r>
            <a:r>
              <a:rPr kumimoji="0" lang="en-US" altLang="en-US" sz="2400" b="0" i="0" u="none" strike="noStrike" cap="none" normalizeH="0" baseline="0" dirty="0">
                <a:ln>
                  <a:noFill/>
                </a:ln>
                <a:solidFill>
                  <a:schemeClr val="tx1"/>
                </a:solidFill>
                <a:effectLst/>
                <a:latin typeface="+mj-lt"/>
              </a:rPr>
              <a:t>– La plupart des parlements ne disposent pas des serveurs, des réseaux ou des liens cloud nécessaires pour exécuter les outils d’IA.</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lang="en-US" altLang="en-US" sz="2400" dirty="0">
              <a:solidFill>
                <a:schemeClr val="tx1"/>
              </a:solidFill>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400" b="1" i="0" u="none" strike="noStrike" cap="none" normalizeH="0" baseline="0" dirty="0">
                <a:ln>
                  <a:noFill/>
                </a:ln>
                <a:solidFill>
                  <a:schemeClr val="tx1"/>
                </a:solidFill>
                <a:effectLst/>
                <a:latin typeface="+mj-lt"/>
              </a:rPr>
              <a:t>Feuille de route manquante</a:t>
            </a:r>
            <a:r>
              <a:rPr kumimoji="0" lang="en-US" altLang="en-US" sz="2400" b="0" i="0" u="none" strike="noStrike" cap="none" normalizeH="0" baseline="0" dirty="0">
                <a:ln>
                  <a:noFill/>
                </a:ln>
                <a:solidFill>
                  <a:schemeClr val="tx1"/>
                </a:solidFill>
                <a:effectLst/>
                <a:latin typeface="+mj-lt"/>
              </a:rPr>
              <a:t>– Les projets pilotes stagnent car il n’existe pas de chemin clair entre la preuve de concept et le déploiement complet.</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lang="en-US" altLang="en-US" sz="2400" dirty="0">
              <a:solidFill>
                <a:schemeClr val="tx1"/>
              </a:solidFill>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400" b="1" i="0" u="none" strike="noStrike" cap="none" normalizeH="0" baseline="0" dirty="0">
                <a:ln>
                  <a:noFill/>
                </a:ln>
                <a:solidFill>
                  <a:schemeClr val="tx1"/>
                </a:solidFill>
                <a:effectLst/>
                <a:latin typeface="+mj-lt"/>
              </a:rPr>
              <a:t>Pénurie de compétences</a:t>
            </a:r>
            <a:r>
              <a:rPr kumimoji="0" lang="en-US" altLang="en-US" sz="2400" b="0" i="0" u="none" strike="noStrike" cap="none" normalizeH="0" baseline="0" dirty="0">
                <a:ln>
                  <a:noFill/>
                </a:ln>
                <a:solidFill>
                  <a:schemeClr val="tx1"/>
                </a:solidFill>
                <a:effectLst/>
                <a:latin typeface="+mj-lt"/>
              </a:rPr>
              <a:t>– Les députés et leur personnel disposent de données et de connaissances technologiques limitées, et trop peu de spécialistes sont là pour les guider.</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lang="en-US" altLang="en-US" sz="2400" dirty="0">
              <a:solidFill>
                <a:schemeClr val="tx1"/>
              </a:solidFill>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400" b="1" i="0" u="none" strike="noStrike" cap="none" normalizeH="0" baseline="0" dirty="0">
                <a:ln>
                  <a:noFill/>
                </a:ln>
                <a:solidFill>
                  <a:schemeClr val="tx1"/>
                </a:solidFill>
                <a:effectLst/>
                <a:latin typeface="+mj-lt"/>
              </a:rPr>
              <a:t>Culture prudente</a:t>
            </a:r>
            <a:r>
              <a:rPr kumimoji="0" lang="en-US" altLang="en-US" sz="2400" b="0" i="0" u="none" strike="noStrike" cap="none" normalizeH="0" baseline="0" dirty="0">
                <a:ln>
                  <a:noFill/>
                </a:ln>
                <a:solidFill>
                  <a:schemeClr val="tx1"/>
                </a:solidFill>
                <a:effectLst/>
                <a:latin typeface="+mj-lt"/>
              </a:rPr>
              <a:t>– Les méthodes de travail traditionnelles rendent difficile l’expérimentation et l’adoption de solutions basées sur l’IA.</a:t>
            </a:r>
          </a:p>
        </p:txBody>
      </p:sp>
    </p:spTree>
    <p:extLst>
      <p:ext uri="{BB962C8B-B14F-4D97-AF65-F5344CB8AC3E}">
        <p14:creationId xmlns:p14="http://schemas.microsoft.com/office/powerpoint/2010/main" val="85437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rtl="0" algn="l"/>
              <a:endParaRPr lang="en-ZA"/>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pPr rtl="0" algn="l"/>
              <a:endParaRPr lang="en-ZA"/>
            </a:p>
          </p:txBody>
        </p:sp>
      </p:grpSp>
      <p:sp>
        <p:nvSpPr>
          <p:cNvPr id="2" name="Title 1"/>
          <p:cNvSpPr>
            <a:spLocks noGrp="1"/>
          </p:cNvSpPr>
          <p:nvPr>
            <p:ph type="title"/>
          </p:nvPr>
        </p:nvSpPr>
        <p:spPr>
          <a:xfrm>
            <a:off x="382136" y="973668"/>
            <a:ext cx="8434317" cy="706964"/>
          </a:xfrm>
        </p:spPr>
        <p:txBody>
          <a:bodyPr>
            <a:noAutofit/>
          </a:bodyPr>
          <a:lstStyle/>
          <a:p>
            <a:pPr rtl="0" algn="l"/>
            <a:r>
              <a:rPr lang="en-ZA" sz="2700" dirty="0">
                <a:solidFill>
                  <a:srgbClr val="FFFFFF"/>
                </a:solidFill>
              </a:rPr>
              <a:t>Le rôle des universités dans le soutien aux parlements</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rtl="0" algn="l"/>
            <a:endParaRPr lang="en-ZA"/>
          </a:p>
        </p:txBody>
      </p:sp>
      <p:graphicFrame>
        <p:nvGraphicFramePr>
          <p:cNvPr id="7" name="Content Placeholder 2">
            <a:extLst>
              <a:ext uri="{FF2B5EF4-FFF2-40B4-BE49-F238E27FC236}">
                <a16:creationId xmlns:a16="http://schemas.microsoft.com/office/drawing/2014/main" id="{002C2C94-BA91-9AC5-35D3-8E2B66DAEE93}"/>
              </a:ext>
            </a:extLst>
          </p:cNvPr>
          <p:cNvGraphicFramePr>
            <a:graphicFrameLocks noGrp="1"/>
          </p:cNvGraphicFramePr>
          <p:nvPr>
            <p:ph idx="1"/>
            <p:extLst>
              <p:ext uri="{D42A27DB-BD31-4B8C-83A1-F6EECF244321}">
                <p14:modId xmlns:p14="http://schemas.microsoft.com/office/powerpoint/2010/main" val="1208346727"/>
              </p:ext>
            </p:extLst>
          </p:nvPr>
        </p:nvGraphicFramePr>
        <p:xfrm>
          <a:off x="784882" y="2242213"/>
          <a:ext cx="755782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3"/>
          <p:cNvSpPr/>
          <p:nvPr/>
        </p:nvSpPr>
        <p:spPr>
          <a:xfrm>
            <a:off x="263716" y="2947916"/>
            <a:ext cx="3569037" cy="3625471"/>
          </a:xfrm>
          <a:prstGeom prst="rect">
            <a:avLst/>
          </a:prstGeom>
          <a:noFill/>
          <a:ln/>
        </p:spPr>
        <p:txBody>
          <a:bodyPr wrap="square" rtlCol="0" anchor="t"/>
          <a:lstStyle/>
          <a:p>
            <a:pPr rtl="0" algn="l">
              <a:lnSpc>
                <a:spcPct val="150000"/>
              </a:lnSpc>
            </a:pPr>
            <a:r>
              <a:rPr lang="en-US" sz="2100" b="1" dirty="0"/>
              <a:t>Parc industriel BUSE</a:t>
            </a:r>
            <a:r>
              <a:rPr lang="en-US" sz="2100" dirty="0"/>
              <a:t>assemble désormais des téléphones, des ordinateurs portables et des tablettes abordables, élargissant ainsi l'accès aux appareils et ouvrant la voie à un Zimbabwe alphabétisé en IA.</a:t>
            </a:r>
            <a:endParaRPr lang="en-US" sz="2100" dirty="0">
              <a:latin typeface="+mj-lt"/>
            </a:endParaRPr>
          </a:p>
        </p:txBody>
      </p:sp>
      <p:pic>
        <p:nvPicPr>
          <p:cNvPr id="30" name="Picture 29">
            <a:extLst>
              <a:ext uri="{FF2B5EF4-FFF2-40B4-BE49-F238E27FC236}">
                <a16:creationId xmlns:a16="http://schemas.microsoft.com/office/drawing/2014/main" id="{B575F0A1-DE6D-65B8-D08F-C5E826DC57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169391" y="3178866"/>
            <a:ext cx="4710892" cy="3005814"/>
          </a:xfrm>
          <a:prstGeom prst="rect">
            <a:avLst/>
          </a:prstGeom>
        </p:spPr>
      </p:pic>
      <p:pic>
        <p:nvPicPr>
          <p:cNvPr id="17" name="Picture 16" descr="A building with glass windows  AI-generated content may be incorrect.">
            <a:extLst>
              <a:ext uri="{FF2B5EF4-FFF2-40B4-BE49-F238E27FC236}">
                <a16:creationId xmlns:a16="http://schemas.microsoft.com/office/drawing/2014/main" id="{BCE07E1A-1BC2-3325-8600-9C41D2320DB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39972" y="-68366"/>
            <a:ext cx="8806135" cy="29658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1514</TotalTime>
  <Words>655</Words>
  <Application>Microsoft Office PowerPoint</Application>
  <PresentationFormat>On-screen Show (4:3)</PresentationFormat>
  <Paragraphs>82</Paragraphs>
  <Slides>13</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Century Gothic</vt:lpstr>
      <vt:lpstr>Wingdings</vt:lpstr>
      <vt:lpstr>Wingdings 3</vt:lpstr>
      <vt:lpstr>Ion Boardroom</vt:lpstr>
      <vt:lpstr>Advancing Parliamentary processes through Academic collaboration on   Artificial Intelligence: An Overview</vt:lpstr>
      <vt:lpstr>The AI Imperative for SADC Parliaments</vt:lpstr>
      <vt:lpstr>Parliamentary Core Functions Needing AI</vt:lpstr>
      <vt:lpstr>Parliamentary Core Functions Needing AI - 2</vt:lpstr>
      <vt:lpstr>Key Examples of AI Use in Parliaments – Outside the SADC region (Source: IPU, 2024)</vt:lpstr>
      <vt:lpstr>Key Opportunities for AI in Parliament</vt:lpstr>
      <vt:lpstr>Key AI Challenges for Parliaments</vt:lpstr>
      <vt:lpstr>The Role of Universities in supporting Parliaments</vt:lpstr>
      <vt:lpstr>PowerPoint Presentation</vt:lpstr>
      <vt:lpstr>BUSE – PoZ Collaboration on AI Projects </vt:lpstr>
      <vt:lpstr>PowerPoint Presentation</vt:lpstr>
      <vt:lpstr>Conclusions</vt:lpstr>
      <vt:lpstr>The End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Parliamentary processes through Academic collaboration on   Artificial Intelligence: An Overview</dc:title>
  <dc:subject/>
  <dc:creator>Ruth Kaseke</dc:creator>
  <cp:keywords/>
  <dc:description>generated using python-pptx</dc:description>
  <cp:lastModifiedBy>Ronald Windwaai</cp:lastModifiedBy>
  <cp:revision>10</cp:revision>
  <dcterms:created xsi:type="dcterms:W3CDTF">2013-01-27T09:14:16Z</dcterms:created>
  <dcterms:modified xsi:type="dcterms:W3CDTF">2025-06-02T14:40:09Z</dcterms:modified>
  <cp:category/>
</cp:coreProperties>
</file>