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66" r:id="rId2"/>
    <p:sldId id="257" r:id="rId3"/>
    <p:sldId id="259" r:id="rId4"/>
    <p:sldId id="269" r:id="rId5"/>
    <p:sldId id="268" r:id="rId6"/>
    <p:sldId id="261" r:id="rId7"/>
    <p:sldId id="270" r:id="rId8"/>
    <p:sldId id="263" r:id="rId9"/>
    <p:sldId id="267" r:id="rId10"/>
    <p:sldId id="272" r:id="rId11"/>
    <p:sldId id="271" r:id="rId12"/>
    <p:sldId id="265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2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7.svg"/><Relationship Id="rId1" Type="http://schemas.openxmlformats.org/officeDocument/2006/relationships/image" Target="../media/image8.png"/><Relationship Id="rId6" Type="http://schemas.openxmlformats.org/officeDocument/2006/relationships/image" Target="../media/image11.svg"/><Relationship Id="rId11" Type="http://schemas.openxmlformats.org/officeDocument/2006/relationships/image" Target="../media/image13.jpe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7.svg"/><Relationship Id="rId1" Type="http://schemas.openxmlformats.org/officeDocument/2006/relationships/image" Target="../media/image8.png"/><Relationship Id="rId6" Type="http://schemas.openxmlformats.org/officeDocument/2006/relationships/image" Target="../media/image11.svg"/><Relationship Id="rId11" Type="http://schemas.openxmlformats.org/officeDocument/2006/relationships/image" Target="../media/image13.jpe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43C3E-F0F7-4C6B-99A8-494C6F9CA270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A57CDB-378D-42A6-8C32-CC3DE733B691}">
      <dgm:prSet custT="1"/>
      <dgm:spPr/>
      <dgm:t>
        <a:bodyPr/>
        <a:lstStyle/>
        <a:p>
          <a:r>
            <a:rPr lang="en-US" sz="2000" b="1" i="0" dirty="0"/>
            <a:t>Improved Legislative Research &amp; Analysis: </a:t>
          </a:r>
          <a:r>
            <a:rPr lang="en-US" sz="2000" b="0" i="0" dirty="0"/>
            <a:t>Analyze bills, amendments, trends, and global comparisons.</a:t>
          </a:r>
          <a:endParaRPr lang="en-US" sz="2000" dirty="0"/>
        </a:p>
      </dgm:t>
    </dgm:pt>
    <dgm:pt modelId="{10B44DC2-22A9-40E4-8A31-0EAE23745C2A}" type="parTrans" cxnId="{F4C349DB-AA40-4A82-8726-69AB4F39E139}">
      <dgm:prSet/>
      <dgm:spPr/>
      <dgm:t>
        <a:bodyPr/>
        <a:lstStyle/>
        <a:p>
          <a:endParaRPr lang="en-US"/>
        </a:p>
      </dgm:t>
    </dgm:pt>
    <dgm:pt modelId="{6B273300-DC33-4710-9612-EA7D7E2A9A2C}" type="sibTrans" cxnId="{F4C349DB-AA40-4A82-8726-69AB4F39E139}">
      <dgm:prSet/>
      <dgm:spPr/>
      <dgm:t>
        <a:bodyPr/>
        <a:lstStyle/>
        <a:p>
          <a:endParaRPr lang="en-US"/>
        </a:p>
      </dgm:t>
    </dgm:pt>
    <dgm:pt modelId="{1B7D2ACC-102A-4334-B3E5-3F994FD1EAF1}">
      <dgm:prSet/>
      <dgm:spPr/>
      <dgm:t>
        <a:bodyPr/>
        <a:lstStyle/>
        <a:p>
          <a:r>
            <a:rPr lang="en-US" b="0" i="0" dirty="0"/>
            <a:t>Identification of legislative priorities and Key Performance Indicators (KPIs)</a:t>
          </a:r>
          <a:endParaRPr lang="en-US" dirty="0"/>
        </a:p>
      </dgm:t>
    </dgm:pt>
    <dgm:pt modelId="{B4BCF4EE-2488-4410-920E-709FFCE7A48B}" type="parTrans" cxnId="{0021BDF0-F950-4D17-A428-C2C1628137AF}">
      <dgm:prSet/>
      <dgm:spPr/>
      <dgm:t>
        <a:bodyPr/>
        <a:lstStyle/>
        <a:p>
          <a:endParaRPr lang="en-US"/>
        </a:p>
      </dgm:t>
    </dgm:pt>
    <dgm:pt modelId="{3190EFCD-E302-4923-8029-6BB86835ECB4}" type="sibTrans" cxnId="{0021BDF0-F950-4D17-A428-C2C1628137AF}">
      <dgm:prSet/>
      <dgm:spPr/>
      <dgm:t>
        <a:bodyPr/>
        <a:lstStyle/>
        <a:p>
          <a:endParaRPr lang="en-US"/>
        </a:p>
      </dgm:t>
    </dgm:pt>
    <dgm:pt modelId="{9CAE8777-302B-497E-A887-69C3C4441A21}">
      <dgm:prSet/>
      <dgm:spPr/>
      <dgm:t>
        <a:bodyPr/>
        <a:lstStyle/>
        <a:p>
          <a:r>
            <a:rPr lang="en-US" b="1" i="0" dirty="0"/>
            <a:t>Oversight Automation: </a:t>
          </a:r>
          <a:r>
            <a:rPr lang="en-US" b="0" i="0" dirty="0"/>
            <a:t>Dashboards for real-time ministry performance.</a:t>
          </a:r>
          <a:endParaRPr lang="en-US" dirty="0"/>
        </a:p>
      </dgm:t>
    </dgm:pt>
    <dgm:pt modelId="{5150872A-297B-4A65-BFA5-8981D8EA6AC1}" type="parTrans" cxnId="{7E060DF0-A955-4CFC-AE06-C16BCFF7C18D}">
      <dgm:prSet/>
      <dgm:spPr/>
      <dgm:t>
        <a:bodyPr/>
        <a:lstStyle/>
        <a:p>
          <a:endParaRPr lang="en-US"/>
        </a:p>
      </dgm:t>
    </dgm:pt>
    <dgm:pt modelId="{CC1EFAFE-886F-404E-AE51-11A288A1D0AD}" type="sibTrans" cxnId="{7E060DF0-A955-4CFC-AE06-C16BCFF7C18D}">
      <dgm:prSet/>
      <dgm:spPr/>
      <dgm:t>
        <a:bodyPr/>
        <a:lstStyle/>
        <a:p>
          <a:endParaRPr lang="en-US"/>
        </a:p>
      </dgm:t>
    </dgm:pt>
    <dgm:pt modelId="{59E40351-2CF3-4E2B-A330-70C593D3A355}">
      <dgm:prSet/>
      <dgm:spPr/>
      <dgm:t>
        <a:bodyPr/>
        <a:lstStyle/>
        <a:p>
          <a:r>
            <a:rPr lang="en-US" b="0" i="0" dirty="0"/>
            <a:t>Comparison of legal drafts with existing laws.</a:t>
          </a:r>
          <a:endParaRPr lang="en-US" dirty="0"/>
        </a:p>
      </dgm:t>
    </dgm:pt>
    <dgm:pt modelId="{4F87C2B5-EC6A-499B-BF11-CDDE733B14A8}" type="parTrans" cxnId="{1B07DAD0-44EC-43B4-BA32-CB8C976F6D07}">
      <dgm:prSet/>
      <dgm:spPr/>
      <dgm:t>
        <a:bodyPr/>
        <a:lstStyle/>
        <a:p>
          <a:endParaRPr lang="en-US"/>
        </a:p>
      </dgm:t>
    </dgm:pt>
    <dgm:pt modelId="{93535D18-2F17-4BBC-956B-DEA9DEA22067}" type="sibTrans" cxnId="{1B07DAD0-44EC-43B4-BA32-CB8C976F6D07}">
      <dgm:prSet/>
      <dgm:spPr/>
      <dgm:t>
        <a:bodyPr/>
        <a:lstStyle/>
        <a:p>
          <a:endParaRPr lang="en-US"/>
        </a:p>
      </dgm:t>
    </dgm:pt>
    <dgm:pt modelId="{CFBD8069-FC7A-4A61-ADDB-D914172DA280}" type="pres">
      <dgm:prSet presAssocID="{0A543C3E-F0F7-4C6B-99A8-494C6F9CA27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50AC64-1677-4E4A-98F3-78B6D0FDB3D9}" type="pres">
      <dgm:prSet presAssocID="{0A543C3E-F0F7-4C6B-99A8-494C6F9CA270}" presName="dummyMaxCanvas" presStyleCnt="0">
        <dgm:presLayoutVars/>
      </dgm:prSet>
      <dgm:spPr/>
    </dgm:pt>
    <dgm:pt modelId="{93BCA282-0EAB-47AC-AA39-E5811B54CF56}" type="pres">
      <dgm:prSet presAssocID="{0A543C3E-F0F7-4C6B-99A8-494C6F9CA27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7F664-793C-4B60-B9FA-40FA92CDE8DD}" type="pres">
      <dgm:prSet presAssocID="{0A543C3E-F0F7-4C6B-99A8-494C6F9CA27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BEC7B-919E-4131-8E7D-B22AEFD84389}" type="pres">
      <dgm:prSet presAssocID="{0A543C3E-F0F7-4C6B-99A8-494C6F9CA27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6952D-D378-4D3D-A16A-918DAE57875C}" type="pres">
      <dgm:prSet presAssocID="{0A543C3E-F0F7-4C6B-99A8-494C6F9CA27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23DD2-EDE5-4C2C-B92F-CFB44473C37E}" type="pres">
      <dgm:prSet presAssocID="{0A543C3E-F0F7-4C6B-99A8-494C6F9CA27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61C81-29C7-458E-BD95-24A29BAD665A}" type="pres">
      <dgm:prSet presAssocID="{0A543C3E-F0F7-4C6B-99A8-494C6F9CA27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BF397-C4B1-4DE0-8557-841472720755}" type="pres">
      <dgm:prSet presAssocID="{0A543C3E-F0F7-4C6B-99A8-494C6F9CA27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C398F-0D45-4DB7-8FED-D95D691A0EF4}" type="pres">
      <dgm:prSet presAssocID="{0A543C3E-F0F7-4C6B-99A8-494C6F9CA27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79287-2D8B-400D-8EC6-D2CF71EFAFB7}" type="pres">
      <dgm:prSet presAssocID="{0A543C3E-F0F7-4C6B-99A8-494C6F9CA27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DC0DC-9190-4AAF-9E26-F6DC9946B907}" type="pres">
      <dgm:prSet presAssocID="{0A543C3E-F0F7-4C6B-99A8-494C6F9CA27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00E4C-1F77-42B5-9DEE-05A8B23B60F7}" type="pres">
      <dgm:prSet presAssocID="{0A543C3E-F0F7-4C6B-99A8-494C6F9CA27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060DF0-A955-4CFC-AE06-C16BCFF7C18D}" srcId="{0A543C3E-F0F7-4C6B-99A8-494C6F9CA270}" destId="{9CAE8777-302B-497E-A887-69C3C4441A21}" srcOrd="3" destOrd="0" parTransId="{5150872A-297B-4A65-BFA5-8981D8EA6AC1}" sibTransId="{CC1EFAFE-886F-404E-AE51-11A288A1D0AD}"/>
    <dgm:cxn modelId="{89C8E7FC-D2CD-44F1-B93A-C0A7AD78A8D3}" type="presOf" srcId="{0A543C3E-F0F7-4C6B-99A8-494C6F9CA270}" destId="{CFBD8069-FC7A-4A61-ADDB-D914172DA280}" srcOrd="0" destOrd="0" presId="urn:microsoft.com/office/officeart/2005/8/layout/vProcess5"/>
    <dgm:cxn modelId="{6A5840CC-1F49-4CBB-BC2D-1FDBF736F43D}" type="presOf" srcId="{F4A57CDB-378D-42A6-8C32-CC3DE733B691}" destId="{A4CC398F-0D45-4DB7-8FED-D95D691A0EF4}" srcOrd="1" destOrd="0" presId="urn:microsoft.com/office/officeart/2005/8/layout/vProcess5"/>
    <dgm:cxn modelId="{3E86ABE5-9BB4-4371-BD36-D6762048AAB2}" type="presOf" srcId="{3190EFCD-E302-4923-8029-6BB86835ECB4}" destId="{E4E61C81-29C7-458E-BD95-24A29BAD665A}" srcOrd="0" destOrd="0" presId="urn:microsoft.com/office/officeart/2005/8/layout/vProcess5"/>
    <dgm:cxn modelId="{1B07DAD0-44EC-43B4-BA32-CB8C976F6D07}" srcId="{0A543C3E-F0F7-4C6B-99A8-494C6F9CA270}" destId="{59E40351-2CF3-4E2B-A330-70C593D3A355}" srcOrd="2" destOrd="0" parTransId="{4F87C2B5-EC6A-499B-BF11-CDDE733B14A8}" sibTransId="{93535D18-2F17-4BBC-956B-DEA9DEA22067}"/>
    <dgm:cxn modelId="{86805AC7-03AA-41C4-B2AC-C7BB9B6B0E56}" type="presOf" srcId="{6B273300-DC33-4710-9612-EA7D7E2A9A2C}" destId="{C2F23DD2-EDE5-4C2C-B92F-CFB44473C37E}" srcOrd="0" destOrd="0" presId="urn:microsoft.com/office/officeart/2005/8/layout/vProcess5"/>
    <dgm:cxn modelId="{F4C349DB-AA40-4A82-8726-69AB4F39E139}" srcId="{0A543C3E-F0F7-4C6B-99A8-494C6F9CA270}" destId="{F4A57CDB-378D-42A6-8C32-CC3DE733B691}" srcOrd="0" destOrd="0" parTransId="{10B44DC2-22A9-40E4-8A31-0EAE23745C2A}" sibTransId="{6B273300-DC33-4710-9612-EA7D7E2A9A2C}"/>
    <dgm:cxn modelId="{19E48A65-E2E4-4E68-AED2-A7922E419438}" type="presOf" srcId="{1B7D2ACC-102A-4334-B3E5-3F994FD1EAF1}" destId="{1447F664-793C-4B60-B9FA-40FA92CDE8DD}" srcOrd="0" destOrd="0" presId="urn:microsoft.com/office/officeart/2005/8/layout/vProcess5"/>
    <dgm:cxn modelId="{215B89EE-B138-442D-A620-CE9896C00032}" type="presOf" srcId="{93535D18-2F17-4BBC-956B-DEA9DEA22067}" destId="{FF1BF397-C4B1-4DE0-8557-841472720755}" srcOrd="0" destOrd="0" presId="urn:microsoft.com/office/officeart/2005/8/layout/vProcess5"/>
    <dgm:cxn modelId="{D1A65C0A-E869-44E0-8339-2A011F4B6717}" type="presOf" srcId="{9CAE8777-302B-497E-A887-69C3C4441A21}" destId="{E356952D-D378-4D3D-A16A-918DAE57875C}" srcOrd="0" destOrd="0" presId="urn:microsoft.com/office/officeart/2005/8/layout/vProcess5"/>
    <dgm:cxn modelId="{7EBEEBB7-EC6B-48CA-865E-C6514D8A54B5}" type="presOf" srcId="{9CAE8777-302B-497E-A887-69C3C4441A21}" destId="{9EA00E4C-1F77-42B5-9DEE-05A8B23B60F7}" srcOrd="1" destOrd="0" presId="urn:microsoft.com/office/officeart/2005/8/layout/vProcess5"/>
    <dgm:cxn modelId="{06F09715-67BF-42E0-B976-80E2E060E892}" type="presOf" srcId="{1B7D2ACC-102A-4334-B3E5-3F994FD1EAF1}" destId="{85E79287-2D8B-400D-8EC6-D2CF71EFAFB7}" srcOrd="1" destOrd="0" presId="urn:microsoft.com/office/officeart/2005/8/layout/vProcess5"/>
    <dgm:cxn modelId="{5830984A-2629-49BA-B2B1-69D98744F1A9}" type="presOf" srcId="{59E40351-2CF3-4E2B-A330-70C593D3A355}" destId="{9C2DC0DC-9190-4AAF-9E26-F6DC9946B907}" srcOrd="1" destOrd="0" presId="urn:microsoft.com/office/officeart/2005/8/layout/vProcess5"/>
    <dgm:cxn modelId="{195BB640-4F65-4D27-845D-77A588150FD4}" type="presOf" srcId="{F4A57CDB-378D-42A6-8C32-CC3DE733B691}" destId="{93BCA282-0EAB-47AC-AA39-E5811B54CF56}" srcOrd="0" destOrd="0" presId="urn:microsoft.com/office/officeart/2005/8/layout/vProcess5"/>
    <dgm:cxn modelId="{0021BDF0-F950-4D17-A428-C2C1628137AF}" srcId="{0A543C3E-F0F7-4C6B-99A8-494C6F9CA270}" destId="{1B7D2ACC-102A-4334-B3E5-3F994FD1EAF1}" srcOrd="1" destOrd="0" parTransId="{B4BCF4EE-2488-4410-920E-709FFCE7A48B}" sibTransId="{3190EFCD-E302-4923-8029-6BB86835ECB4}"/>
    <dgm:cxn modelId="{3F10609C-8666-4519-A127-789140CB4978}" type="presOf" srcId="{59E40351-2CF3-4E2B-A330-70C593D3A355}" destId="{B50BEC7B-919E-4131-8E7D-B22AEFD84389}" srcOrd="0" destOrd="0" presId="urn:microsoft.com/office/officeart/2005/8/layout/vProcess5"/>
    <dgm:cxn modelId="{9BD712FE-F835-478A-94ED-AC54D2E4DCA0}" type="presParOf" srcId="{CFBD8069-FC7A-4A61-ADDB-D914172DA280}" destId="{3750AC64-1677-4E4A-98F3-78B6D0FDB3D9}" srcOrd="0" destOrd="0" presId="urn:microsoft.com/office/officeart/2005/8/layout/vProcess5"/>
    <dgm:cxn modelId="{BC7AEB27-C0E7-45A0-AB9F-92B4397A1F2E}" type="presParOf" srcId="{CFBD8069-FC7A-4A61-ADDB-D914172DA280}" destId="{93BCA282-0EAB-47AC-AA39-E5811B54CF56}" srcOrd="1" destOrd="0" presId="urn:microsoft.com/office/officeart/2005/8/layout/vProcess5"/>
    <dgm:cxn modelId="{D8F41B32-9735-481B-B6F2-DC96B0B21AAE}" type="presParOf" srcId="{CFBD8069-FC7A-4A61-ADDB-D914172DA280}" destId="{1447F664-793C-4B60-B9FA-40FA92CDE8DD}" srcOrd="2" destOrd="0" presId="urn:microsoft.com/office/officeart/2005/8/layout/vProcess5"/>
    <dgm:cxn modelId="{2A1E4FB2-D2D7-4D76-96AE-6EC46EE01293}" type="presParOf" srcId="{CFBD8069-FC7A-4A61-ADDB-D914172DA280}" destId="{B50BEC7B-919E-4131-8E7D-B22AEFD84389}" srcOrd="3" destOrd="0" presId="urn:microsoft.com/office/officeart/2005/8/layout/vProcess5"/>
    <dgm:cxn modelId="{BFD3A239-2D8F-45CB-84AB-79A7AE4F62D6}" type="presParOf" srcId="{CFBD8069-FC7A-4A61-ADDB-D914172DA280}" destId="{E356952D-D378-4D3D-A16A-918DAE57875C}" srcOrd="4" destOrd="0" presId="urn:microsoft.com/office/officeart/2005/8/layout/vProcess5"/>
    <dgm:cxn modelId="{E1893570-159E-4A96-BC5A-304B969038BD}" type="presParOf" srcId="{CFBD8069-FC7A-4A61-ADDB-D914172DA280}" destId="{C2F23DD2-EDE5-4C2C-B92F-CFB44473C37E}" srcOrd="5" destOrd="0" presId="urn:microsoft.com/office/officeart/2005/8/layout/vProcess5"/>
    <dgm:cxn modelId="{B8C38E09-051B-4F92-81BF-2BEF9A4CE23D}" type="presParOf" srcId="{CFBD8069-FC7A-4A61-ADDB-D914172DA280}" destId="{E4E61C81-29C7-458E-BD95-24A29BAD665A}" srcOrd="6" destOrd="0" presId="urn:microsoft.com/office/officeart/2005/8/layout/vProcess5"/>
    <dgm:cxn modelId="{3F1D2D94-2714-493F-BADB-08B889128134}" type="presParOf" srcId="{CFBD8069-FC7A-4A61-ADDB-D914172DA280}" destId="{FF1BF397-C4B1-4DE0-8557-841472720755}" srcOrd="7" destOrd="0" presId="urn:microsoft.com/office/officeart/2005/8/layout/vProcess5"/>
    <dgm:cxn modelId="{B10749D7-C0BD-45E0-ABE2-0F89D4BE1E1D}" type="presParOf" srcId="{CFBD8069-FC7A-4A61-ADDB-D914172DA280}" destId="{A4CC398F-0D45-4DB7-8FED-D95D691A0EF4}" srcOrd="8" destOrd="0" presId="urn:microsoft.com/office/officeart/2005/8/layout/vProcess5"/>
    <dgm:cxn modelId="{56986582-97F8-40B6-AE86-743764BB2CE6}" type="presParOf" srcId="{CFBD8069-FC7A-4A61-ADDB-D914172DA280}" destId="{85E79287-2D8B-400D-8EC6-D2CF71EFAFB7}" srcOrd="9" destOrd="0" presId="urn:microsoft.com/office/officeart/2005/8/layout/vProcess5"/>
    <dgm:cxn modelId="{EA1AA319-5415-4A3E-9B1C-EDEF7237C2BB}" type="presParOf" srcId="{CFBD8069-FC7A-4A61-ADDB-D914172DA280}" destId="{9C2DC0DC-9190-4AAF-9E26-F6DC9946B907}" srcOrd="10" destOrd="0" presId="urn:microsoft.com/office/officeart/2005/8/layout/vProcess5"/>
    <dgm:cxn modelId="{2C72C797-C658-4D96-A4C8-D71BAC961C6A}" type="presParOf" srcId="{CFBD8069-FC7A-4A61-ADDB-D914172DA280}" destId="{9EA00E4C-1F77-42B5-9DEE-05A8B23B60F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543C3E-F0F7-4C6B-99A8-494C6F9CA270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9DF097-6DB9-42F1-804E-7007390B3C00}">
      <dgm:prSet custT="1"/>
      <dgm:spPr/>
      <dgm:t>
        <a:bodyPr/>
        <a:lstStyle/>
        <a:p>
          <a:pPr algn="l"/>
          <a:r>
            <a:rPr lang="en-US" sz="2000" b="1" i="0" dirty="0"/>
            <a:t>Legislative Efficiency: </a:t>
          </a:r>
          <a:r>
            <a:rPr lang="en-US" sz="2000" b="0" i="0" dirty="0"/>
            <a:t>AI for summaries, fact-checks, transcriptions and translations.</a:t>
          </a:r>
          <a:endParaRPr lang="en-US" sz="2000" dirty="0"/>
        </a:p>
      </dgm:t>
    </dgm:pt>
    <dgm:pt modelId="{45F1C64E-058F-4047-A4E7-16B3A03CBC2A}" type="parTrans" cxnId="{8D86AEF0-FA32-40C9-8060-EECC18B0DAE6}">
      <dgm:prSet/>
      <dgm:spPr/>
      <dgm:t>
        <a:bodyPr/>
        <a:lstStyle/>
        <a:p>
          <a:pPr algn="l"/>
          <a:endParaRPr lang="en-US" sz="2000"/>
        </a:p>
      </dgm:t>
    </dgm:pt>
    <dgm:pt modelId="{4F6567E4-C3B7-4D74-BB58-6C975763EE85}" type="sibTrans" cxnId="{8D86AEF0-FA32-40C9-8060-EECC18B0DAE6}">
      <dgm:prSet custT="1"/>
      <dgm:spPr/>
      <dgm:t>
        <a:bodyPr/>
        <a:lstStyle/>
        <a:p>
          <a:pPr algn="l"/>
          <a:endParaRPr lang="en-US" sz="3200"/>
        </a:p>
      </dgm:t>
    </dgm:pt>
    <dgm:pt modelId="{EC89CCB0-A567-4533-A995-0ABCB0A5BCD3}">
      <dgm:prSet custT="1"/>
      <dgm:spPr/>
      <dgm:t>
        <a:bodyPr/>
        <a:lstStyle/>
        <a:p>
          <a:pPr algn="l"/>
          <a:r>
            <a:rPr lang="en-US" sz="2000" b="1" dirty="0"/>
            <a:t>Administration: </a:t>
          </a:r>
          <a:r>
            <a:rPr lang="en-US" sz="2000" b="0" dirty="0"/>
            <a:t>W</a:t>
          </a:r>
          <a:r>
            <a:rPr lang="en-US" sz="2000" dirty="0"/>
            <a:t>orkflow &amp; HR automation</a:t>
          </a:r>
        </a:p>
      </dgm:t>
    </dgm:pt>
    <dgm:pt modelId="{7B95917D-82E2-44DD-B471-991208B3E890}" type="parTrans" cxnId="{A9AC1EC3-C603-430A-8E02-5558D458FD6A}">
      <dgm:prSet/>
      <dgm:spPr/>
      <dgm:t>
        <a:bodyPr/>
        <a:lstStyle/>
        <a:p>
          <a:pPr algn="l"/>
          <a:endParaRPr lang="en-US" sz="2000"/>
        </a:p>
      </dgm:t>
    </dgm:pt>
    <dgm:pt modelId="{2DC9E47E-706E-4618-8451-A30A5D189E51}" type="sibTrans" cxnId="{A9AC1EC3-C603-430A-8E02-5558D458FD6A}">
      <dgm:prSet custT="1"/>
      <dgm:spPr/>
      <dgm:t>
        <a:bodyPr/>
        <a:lstStyle/>
        <a:p>
          <a:pPr algn="l"/>
          <a:endParaRPr lang="en-US" sz="3200"/>
        </a:p>
      </dgm:t>
    </dgm:pt>
    <dgm:pt modelId="{1331B5BF-40ED-4996-B7DF-3C19FD4D9732}">
      <dgm:prSet custT="1"/>
      <dgm:spPr/>
      <dgm:t>
        <a:bodyPr/>
        <a:lstStyle/>
        <a:p>
          <a:pPr algn="l"/>
          <a:r>
            <a:rPr lang="en-US" sz="2000" b="1" dirty="0"/>
            <a:t>Security: </a:t>
          </a:r>
          <a:r>
            <a:rPr lang="en-US" sz="2000" dirty="0"/>
            <a:t>AI‑powered one source of truth to dispel misinformation</a:t>
          </a:r>
        </a:p>
      </dgm:t>
    </dgm:pt>
    <dgm:pt modelId="{802489F6-4C80-47D8-8311-D70DCE9177CB}" type="parTrans" cxnId="{1EB5FD8B-3F63-4744-A715-56BC45E18FB8}">
      <dgm:prSet/>
      <dgm:spPr/>
      <dgm:t>
        <a:bodyPr/>
        <a:lstStyle/>
        <a:p>
          <a:pPr algn="l"/>
          <a:endParaRPr lang="en-US" sz="2000"/>
        </a:p>
      </dgm:t>
    </dgm:pt>
    <dgm:pt modelId="{0DE21595-6CA9-4F3D-BCF9-697B3CC7944D}" type="sibTrans" cxnId="{1EB5FD8B-3F63-4744-A715-56BC45E18FB8}">
      <dgm:prSet/>
      <dgm:spPr/>
      <dgm:t>
        <a:bodyPr/>
        <a:lstStyle/>
        <a:p>
          <a:pPr algn="l"/>
          <a:endParaRPr lang="en-US" sz="2000"/>
        </a:p>
      </dgm:t>
    </dgm:pt>
    <dgm:pt modelId="{D67604AD-CED0-413E-900C-8564F46FBFF3}">
      <dgm:prSet custT="1"/>
      <dgm:spPr/>
      <dgm:t>
        <a:bodyPr/>
        <a:lstStyle/>
        <a:p>
          <a:pPr algn="l"/>
          <a:r>
            <a:rPr lang="en-US" sz="2000" b="1"/>
            <a:t>Parliament </a:t>
          </a:r>
          <a:r>
            <a:rPr lang="en-US" sz="2000" b="1" dirty="0"/>
            <a:t>Representation: </a:t>
          </a:r>
          <a:r>
            <a:rPr lang="en-US" sz="2000" dirty="0"/>
            <a:t>Engagement with the citizens</a:t>
          </a:r>
        </a:p>
      </dgm:t>
    </dgm:pt>
    <dgm:pt modelId="{7A1650BA-DC80-4049-BA35-5F2E356A3704}" type="parTrans" cxnId="{69DFA323-CEF8-4742-B7D8-6FCFEA61649B}">
      <dgm:prSet/>
      <dgm:spPr/>
      <dgm:t>
        <a:bodyPr/>
        <a:lstStyle/>
        <a:p>
          <a:pPr algn="l"/>
          <a:endParaRPr lang="en-US" sz="2000"/>
        </a:p>
      </dgm:t>
    </dgm:pt>
    <dgm:pt modelId="{60D3EB30-0686-4DB4-9FB9-07CCC71F1D85}" type="sibTrans" cxnId="{69DFA323-CEF8-4742-B7D8-6FCFEA61649B}">
      <dgm:prSet custT="1"/>
      <dgm:spPr/>
      <dgm:t>
        <a:bodyPr/>
        <a:lstStyle/>
        <a:p>
          <a:pPr algn="l"/>
          <a:endParaRPr lang="en-US" sz="3200"/>
        </a:p>
      </dgm:t>
    </dgm:pt>
    <dgm:pt modelId="{CFBD8069-FC7A-4A61-ADDB-D914172DA280}" type="pres">
      <dgm:prSet presAssocID="{0A543C3E-F0F7-4C6B-99A8-494C6F9CA27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50AC64-1677-4E4A-98F3-78B6D0FDB3D9}" type="pres">
      <dgm:prSet presAssocID="{0A543C3E-F0F7-4C6B-99A8-494C6F9CA270}" presName="dummyMaxCanvas" presStyleCnt="0">
        <dgm:presLayoutVars/>
      </dgm:prSet>
      <dgm:spPr/>
    </dgm:pt>
    <dgm:pt modelId="{D1F7C56D-9C80-4AB3-B046-1C18CBB5C2D9}" type="pres">
      <dgm:prSet presAssocID="{0A543C3E-F0F7-4C6B-99A8-494C6F9CA27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C6E0E-EEBB-44D8-9C98-100924084E40}" type="pres">
      <dgm:prSet presAssocID="{0A543C3E-F0F7-4C6B-99A8-494C6F9CA27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F7349-C190-4AC5-9A28-FD729D7D253F}" type="pres">
      <dgm:prSet presAssocID="{0A543C3E-F0F7-4C6B-99A8-494C6F9CA27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A40B2-14B1-49E1-88A8-103DA4B540A5}" type="pres">
      <dgm:prSet presAssocID="{0A543C3E-F0F7-4C6B-99A8-494C6F9CA27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DE99C-72F0-4D9A-83C8-AB6BFE571D20}" type="pres">
      <dgm:prSet presAssocID="{0A543C3E-F0F7-4C6B-99A8-494C6F9CA27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FC9D5-6F2B-45E3-B284-781AB1D12F33}" type="pres">
      <dgm:prSet presAssocID="{0A543C3E-F0F7-4C6B-99A8-494C6F9CA27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16EF1-EA2E-4FD1-9180-4AE70CC31D6D}" type="pres">
      <dgm:prSet presAssocID="{0A543C3E-F0F7-4C6B-99A8-494C6F9CA27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5FE15-033F-47DD-A5B4-D3FC6F077362}" type="pres">
      <dgm:prSet presAssocID="{0A543C3E-F0F7-4C6B-99A8-494C6F9CA27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F422A-4872-42F8-B261-92D24D178843}" type="pres">
      <dgm:prSet presAssocID="{0A543C3E-F0F7-4C6B-99A8-494C6F9CA27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0C419-41F8-4D99-B97B-D83837A84976}" type="pres">
      <dgm:prSet presAssocID="{0A543C3E-F0F7-4C6B-99A8-494C6F9CA27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53A61-15B5-4B86-B8D8-997C11C6668D}" type="pres">
      <dgm:prSet presAssocID="{0A543C3E-F0F7-4C6B-99A8-494C6F9CA27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487316-3ECB-4038-A520-3F3F04F6D7B1}" type="presOf" srcId="{1331B5BF-40ED-4996-B7DF-3C19FD4D9732}" destId="{7C753A61-15B5-4B86-B8D8-997C11C6668D}" srcOrd="1" destOrd="0" presId="urn:microsoft.com/office/officeart/2005/8/layout/vProcess5"/>
    <dgm:cxn modelId="{AF96E63B-509F-4AC4-83DD-33A939707449}" type="presOf" srcId="{5E9DF097-6DB9-42F1-804E-7007390B3C00}" destId="{F5A5FE15-033F-47DD-A5B4-D3FC6F077362}" srcOrd="1" destOrd="0" presId="urn:microsoft.com/office/officeart/2005/8/layout/vProcess5"/>
    <dgm:cxn modelId="{A1414D19-DE38-4E45-BB38-C27CCD0D985F}" type="presOf" srcId="{60D3EB30-0686-4DB4-9FB9-07CCC71F1D85}" destId="{D2EFC9D5-6F2B-45E3-B284-781AB1D12F33}" srcOrd="0" destOrd="0" presId="urn:microsoft.com/office/officeart/2005/8/layout/vProcess5"/>
    <dgm:cxn modelId="{3CB5BADA-9A4E-46C3-913E-0CFB44044038}" type="presOf" srcId="{D67604AD-CED0-413E-900C-8564F46FBFF3}" destId="{49AC6E0E-EEBB-44D8-9C98-100924084E40}" srcOrd="0" destOrd="0" presId="urn:microsoft.com/office/officeart/2005/8/layout/vProcess5"/>
    <dgm:cxn modelId="{89C8E7FC-D2CD-44F1-B93A-C0A7AD78A8D3}" type="presOf" srcId="{0A543C3E-F0F7-4C6B-99A8-494C6F9CA270}" destId="{CFBD8069-FC7A-4A61-ADDB-D914172DA280}" srcOrd="0" destOrd="0" presId="urn:microsoft.com/office/officeart/2005/8/layout/vProcess5"/>
    <dgm:cxn modelId="{0DB1FDAC-C8BD-43ED-9F41-541806FFCF8F}" type="presOf" srcId="{D67604AD-CED0-413E-900C-8564F46FBFF3}" destId="{EF3F422A-4872-42F8-B261-92D24D178843}" srcOrd="1" destOrd="0" presId="urn:microsoft.com/office/officeart/2005/8/layout/vProcess5"/>
    <dgm:cxn modelId="{B5C44937-2A83-49E3-A822-998FC69D2A06}" type="presOf" srcId="{EC89CCB0-A567-4533-A995-0ABCB0A5BCD3}" destId="{BE10C419-41F8-4D99-B97B-D83837A84976}" srcOrd="1" destOrd="0" presId="urn:microsoft.com/office/officeart/2005/8/layout/vProcess5"/>
    <dgm:cxn modelId="{69DFA323-CEF8-4742-B7D8-6FCFEA61649B}" srcId="{0A543C3E-F0F7-4C6B-99A8-494C6F9CA270}" destId="{D67604AD-CED0-413E-900C-8564F46FBFF3}" srcOrd="1" destOrd="0" parTransId="{7A1650BA-DC80-4049-BA35-5F2E356A3704}" sibTransId="{60D3EB30-0686-4DB4-9FB9-07CCC71F1D85}"/>
    <dgm:cxn modelId="{A9AC1EC3-C603-430A-8E02-5558D458FD6A}" srcId="{0A543C3E-F0F7-4C6B-99A8-494C6F9CA270}" destId="{EC89CCB0-A567-4533-A995-0ABCB0A5BCD3}" srcOrd="2" destOrd="0" parTransId="{7B95917D-82E2-44DD-B471-991208B3E890}" sibTransId="{2DC9E47E-706E-4618-8451-A30A5D189E51}"/>
    <dgm:cxn modelId="{C9623FA9-9DE4-41C1-89A5-17E989881B77}" type="presOf" srcId="{5E9DF097-6DB9-42F1-804E-7007390B3C00}" destId="{D1F7C56D-9C80-4AB3-B046-1C18CBB5C2D9}" srcOrd="0" destOrd="0" presId="urn:microsoft.com/office/officeart/2005/8/layout/vProcess5"/>
    <dgm:cxn modelId="{8D86AEF0-FA32-40C9-8060-EECC18B0DAE6}" srcId="{0A543C3E-F0F7-4C6B-99A8-494C6F9CA270}" destId="{5E9DF097-6DB9-42F1-804E-7007390B3C00}" srcOrd="0" destOrd="0" parTransId="{45F1C64E-058F-4047-A4E7-16B3A03CBC2A}" sibTransId="{4F6567E4-C3B7-4D74-BB58-6C975763EE85}"/>
    <dgm:cxn modelId="{1EB5FD8B-3F63-4744-A715-56BC45E18FB8}" srcId="{0A543C3E-F0F7-4C6B-99A8-494C6F9CA270}" destId="{1331B5BF-40ED-4996-B7DF-3C19FD4D9732}" srcOrd="3" destOrd="0" parTransId="{802489F6-4C80-47D8-8311-D70DCE9177CB}" sibTransId="{0DE21595-6CA9-4F3D-BCF9-697B3CC7944D}"/>
    <dgm:cxn modelId="{EE915DA8-0658-44AA-A341-7B4EA939A005}" type="presOf" srcId="{EC89CCB0-A567-4533-A995-0ABCB0A5BCD3}" destId="{2E8F7349-C190-4AC5-9A28-FD729D7D253F}" srcOrd="0" destOrd="0" presId="urn:microsoft.com/office/officeart/2005/8/layout/vProcess5"/>
    <dgm:cxn modelId="{B2E800BC-A0F6-408A-97F2-7F5A4EBDAFC9}" type="presOf" srcId="{4F6567E4-C3B7-4D74-BB58-6C975763EE85}" destId="{FDCDE99C-72F0-4D9A-83C8-AB6BFE571D20}" srcOrd="0" destOrd="0" presId="urn:microsoft.com/office/officeart/2005/8/layout/vProcess5"/>
    <dgm:cxn modelId="{B51C386D-50FC-4718-9F79-60F94D93EA6F}" type="presOf" srcId="{2DC9E47E-706E-4618-8451-A30A5D189E51}" destId="{AFF16EF1-EA2E-4FD1-9180-4AE70CC31D6D}" srcOrd="0" destOrd="0" presId="urn:microsoft.com/office/officeart/2005/8/layout/vProcess5"/>
    <dgm:cxn modelId="{FB9D82DC-9B69-4E8B-ADB1-27A14B5E2891}" type="presOf" srcId="{1331B5BF-40ED-4996-B7DF-3C19FD4D9732}" destId="{E94A40B2-14B1-49E1-88A8-103DA4B540A5}" srcOrd="0" destOrd="0" presId="urn:microsoft.com/office/officeart/2005/8/layout/vProcess5"/>
    <dgm:cxn modelId="{9BD712FE-F835-478A-94ED-AC54D2E4DCA0}" type="presParOf" srcId="{CFBD8069-FC7A-4A61-ADDB-D914172DA280}" destId="{3750AC64-1677-4E4A-98F3-78B6D0FDB3D9}" srcOrd="0" destOrd="0" presId="urn:microsoft.com/office/officeart/2005/8/layout/vProcess5"/>
    <dgm:cxn modelId="{8F575C57-F314-4E0B-A034-25D2BFB8F0F9}" type="presParOf" srcId="{CFBD8069-FC7A-4A61-ADDB-D914172DA280}" destId="{D1F7C56D-9C80-4AB3-B046-1C18CBB5C2D9}" srcOrd="1" destOrd="0" presId="urn:microsoft.com/office/officeart/2005/8/layout/vProcess5"/>
    <dgm:cxn modelId="{F69EC7C6-0091-4AC4-A519-A311E5294EBD}" type="presParOf" srcId="{CFBD8069-FC7A-4A61-ADDB-D914172DA280}" destId="{49AC6E0E-EEBB-44D8-9C98-100924084E40}" srcOrd="2" destOrd="0" presId="urn:microsoft.com/office/officeart/2005/8/layout/vProcess5"/>
    <dgm:cxn modelId="{F43D1474-7408-4E28-B03F-E780A68DBD0D}" type="presParOf" srcId="{CFBD8069-FC7A-4A61-ADDB-D914172DA280}" destId="{2E8F7349-C190-4AC5-9A28-FD729D7D253F}" srcOrd="3" destOrd="0" presId="urn:microsoft.com/office/officeart/2005/8/layout/vProcess5"/>
    <dgm:cxn modelId="{F5996C55-580D-440D-8F73-C294AFA52508}" type="presParOf" srcId="{CFBD8069-FC7A-4A61-ADDB-D914172DA280}" destId="{E94A40B2-14B1-49E1-88A8-103DA4B540A5}" srcOrd="4" destOrd="0" presId="urn:microsoft.com/office/officeart/2005/8/layout/vProcess5"/>
    <dgm:cxn modelId="{831F768D-E236-4F36-98BF-946A18953CC3}" type="presParOf" srcId="{CFBD8069-FC7A-4A61-ADDB-D914172DA280}" destId="{FDCDE99C-72F0-4D9A-83C8-AB6BFE571D20}" srcOrd="5" destOrd="0" presId="urn:microsoft.com/office/officeart/2005/8/layout/vProcess5"/>
    <dgm:cxn modelId="{926B29DC-0C39-4269-A793-D47A6734A0D4}" type="presParOf" srcId="{CFBD8069-FC7A-4A61-ADDB-D914172DA280}" destId="{D2EFC9D5-6F2B-45E3-B284-781AB1D12F33}" srcOrd="6" destOrd="0" presId="urn:microsoft.com/office/officeart/2005/8/layout/vProcess5"/>
    <dgm:cxn modelId="{13D208F8-5D06-43EB-B157-EF0A2A64BF43}" type="presParOf" srcId="{CFBD8069-FC7A-4A61-ADDB-D914172DA280}" destId="{AFF16EF1-EA2E-4FD1-9180-4AE70CC31D6D}" srcOrd="7" destOrd="0" presId="urn:microsoft.com/office/officeart/2005/8/layout/vProcess5"/>
    <dgm:cxn modelId="{83BB0A9F-271F-4686-8BBE-AFDF78C77737}" type="presParOf" srcId="{CFBD8069-FC7A-4A61-ADDB-D914172DA280}" destId="{F5A5FE15-033F-47DD-A5B4-D3FC6F077362}" srcOrd="8" destOrd="0" presId="urn:microsoft.com/office/officeart/2005/8/layout/vProcess5"/>
    <dgm:cxn modelId="{09BEA536-8F2E-4E14-A8D0-7956B535682F}" type="presParOf" srcId="{CFBD8069-FC7A-4A61-ADDB-D914172DA280}" destId="{EF3F422A-4872-42F8-B261-92D24D178843}" srcOrd="9" destOrd="0" presId="urn:microsoft.com/office/officeart/2005/8/layout/vProcess5"/>
    <dgm:cxn modelId="{B7AB7662-4EE8-49A8-846A-FCD3DB558F1F}" type="presParOf" srcId="{CFBD8069-FC7A-4A61-ADDB-D914172DA280}" destId="{BE10C419-41F8-4D99-B97B-D83837A84976}" srcOrd="10" destOrd="0" presId="urn:microsoft.com/office/officeart/2005/8/layout/vProcess5"/>
    <dgm:cxn modelId="{A6699EA0-C77D-4C4F-ADC0-565845EE51D8}" type="presParOf" srcId="{CFBD8069-FC7A-4A61-ADDB-D914172DA280}" destId="{7C753A61-15B5-4B86-B8D8-997C11C6668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B1883D-123A-4F25-9392-71A92A49DD9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EA31C5F-AEB0-43D5-9CD1-C69ACD07FE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Research &amp; Development: Drive AI exploration and equity.</a:t>
          </a:r>
          <a:endParaRPr lang="en-US" sz="1600" dirty="0"/>
        </a:p>
      </dgm:t>
    </dgm:pt>
    <dgm:pt modelId="{A8D00421-245C-481C-8BFC-90EB324857E9}" type="parTrans" cxnId="{CD9644FB-141D-4F7E-93D6-6494B9694AB7}">
      <dgm:prSet/>
      <dgm:spPr/>
      <dgm:t>
        <a:bodyPr/>
        <a:lstStyle/>
        <a:p>
          <a:endParaRPr lang="en-US" sz="2800"/>
        </a:p>
      </dgm:t>
    </dgm:pt>
    <dgm:pt modelId="{73CB14A9-7A85-4545-BF45-9E2A0160B7D3}" type="sibTrans" cxnId="{CD9644FB-141D-4F7E-93D6-6494B9694AB7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65632852-9779-49BD-89D2-51DE9C96BC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Capacity Building &amp; Digital Literacy: Educate all stakeholders.</a:t>
          </a:r>
          <a:endParaRPr lang="en-US" sz="1600" dirty="0"/>
        </a:p>
      </dgm:t>
    </dgm:pt>
    <dgm:pt modelId="{93C43AC0-240D-405D-A8F0-73FA1FAA7B47}" type="parTrans" cxnId="{3CEE0812-A4E2-4887-8A4C-334A9E9A0C27}">
      <dgm:prSet/>
      <dgm:spPr/>
      <dgm:t>
        <a:bodyPr/>
        <a:lstStyle/>
        <a:p>
          <a:endParaRPr lang="en-US" sz="2800"/>
        </a:p>
      </dgm:t>
    </dgm:pt>
    <dgm:pt modelId="{A2234EB1-B5C4-464E-9BE4-7CBE2266AF86}" type="sibTrans" cxnId="{3CEE0812-A4E2-4887-8A4C-334A9E9A0C27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4D46FA7C-98A9-41AA-8A3D-3E7495E39F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Policy &amp; Ethical Guidelines: Create national AI ethics and privacy laws.</a:t>
          </a:r>
          <a:endParaRPr lang="en-US" sz="1600" dirty="0"/>
        </a:p>
      </dgm:t>
    </dgm:pt>
    <dgm:pt modelId="{2304A0B4-BAD1-4A9A-8110-B0268CA2D080}" type="parTrans" cxnId="{239C428F-6EB0-4856-AB20-323D2A2289FD}">
      <dgm:prSet/>
      <dgm:spPr/>
      <dgm:t>
        <a:bodyPr/>
        <a:lstStyle/>
        <a:p>
          <a:endParaRPr lang="en-US" sz="2800"/>
        </a:p>
      </dgm:t>
    </dgm:pt>
    <dgm:pt modelId="{780192C7-E655-43CB-B575-2285134A560E}" type="sibTrans" cxnId="{239C428F-6EB0-4856-AB20-323D2A2289FD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3A6A6FC7-4D7E-43FB-879F-2506B0BB3D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Training &amp; Upskilling: Teach safe and ethical AI use.</a:t>
          </a:r>
          <a:endParaRPr lang="en-US" sz="1600" dirty="0"/>
        </a:p>
      </dgm:t>
    </dgm:pt>
    <dgm:pt modelId="{41F6E575-D13B-46E2-BE2A-A5A46D9B948A}" type="parTrans" cxnId="{8970F499-9855-4FF0-9A14-6BC912B1CEE2}">
      <dgm:prSet/>
      <dgm:spPr/>
      <dgm:t>
        <a:bodyPr/>
        <a:lstStyle/>
        <a:p>
          <a:endParaRPr lang="en-US" sz="2800"/>
        </a:p>
      </dgm:t>
    </dgm:pt>
    <dgm:pt modelId="{4B1FB343-B360-4CEC-9282-D632650B4B49}" type="sibTrans" cxnId="{8970F499-9855-4FF0-9A14-6BC912B1CEE2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4DDA31D5-E965-4C41-AF17-6F30612534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Collaborative Partnerships: Share global best practices.</a:t>
          </a:r>
          <a:endParaRPr lang="en-US" sz="1600" dirty="0"/>
        </a:p>
      </dgm:t>
    </dgm:pt>
    <dgm:pt modelId="{C22BDF26-0238-4AC4-8058-657CC26F8706}" type="parTrans" cxnId="{EC3C76C7-D000-470B-AF2C-78A8387FDB9D}">
      <dgm:prSet/>
      <dgm:spPr/>
      <dgm:t>
        <a:bodyPr/>
        <a:lstStyle/>
        <a:p>
          <a:endParaRPr lang="en-US" sz="2800"/>
        </a:p>
      </dgm:t>
    </dgm:pt>
    <dgm:pt modelId="{4D4ED1F7-D9A5-434F-A383-CCC1CD9A9F9D}" type="sibTrans" cxnId="{EC3C76C7-D000-470B-AF2C-78A8387FDB9D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CBA55470-5581-4B68-8861-2207C49515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Development of AI systems and platforms for the Parliament</a:t>
          </a:r>
        </a:p>
      </dgm:t>
    </dgm:pt>
    <dgm:pt modelId="{8FF3E945-8263-48E4-AFDD-B51545B6DF14}" type="parTrans" cxnId="{97B3DBB5-7FAD-4622-A3BA-6A37B9965ECC}">
      <dgm:prSet/>
      <dgm:spPr/>
      <dgm:t>
        <a:bodyPr/>
        <a:lstStyle/>
        <a:p>
          <a:endParaRPr lang="en-US" sz="2800"/>
        </a:p>
      </dgm:t>
    </dgm:pt>
    <dgm:pt modelId="{BF380EF7-F211-43A7-B7BC-DBC890E718F1}" type="sibTrans" cxnId="{97B3DBB5-7FAD-4622-A3BA-6A37B9965ECC}">
      <dgm:prSet/>
      <dgm:spPr/>
      <dgm:t>
        <a:bodyPr/>
        <a:lstStyle/>
        <a:p>
          <a:endParaRPr lang="en-US" sz="2800"/>
        </a:p>
      </dgm:t>
    </dgm:pt>
    <dgm:pt modelId="{2684C3D6-2B63-43DC-A805-8886F0F70BDD}" type="pres">
      <dgm:prSet presAssocID="{89B1883D-123A-4F25-9392-71A92A49DD9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B2481-024A-46C6-88A9-D49DB9568B9F}" type="pres">
      <dgm:prSet presAssocID="{89B1883D-123A-4F25-9392-71A92A49DD93}" presName="container" presStyleCnt="0">
        <dgm:presLayoutVars>
          <dgm:dir/>
          <dgm:resizeHandles val="exact"/>
        </dgm:presLayoutVars>
      </dgm:prSet>
      <dgm:spPr/>
    </dgm:pt>
    <dgm:pt modelId="{A2D61A10-02EE-4949-9102-12051E2FD76B}" type="pres">
      <dgm:prSet presAssocID="{9EA31C5F-AEB0-43D5-9CD1-C69ACD07FED4}" presName="compNode" presStyleCnt="0"/>
      <dgm:spPr/>
    </dgm:pt>
    <dgm:pt modelId="{EDBE36A4-03CF-43B1-9BB2-EC3124CBC4B4}" type="pres">
      <dgm:prSet presAssocID="{9EA31C5F-AEB0-43D5-9CD1-C69ACD07FED4}" presName="iconBgRect" presStyleLbl="bgShp" presStyleIdx="0" presStyleCnt="6" custLinFactNeighborX="-48449" custLinFactNeighborY="-1305"/>
      <dgm:spPr/>
    </dgm:pt>
    <dgm:pt modelId="{BFC22C15-5A86-4617-A79E-5AC36DD0A5ED}" type="pres">
      <dgm:prSet presAssocID="{9EA31C5F-AEB0-43D5-9CD1-C69ACD07FED4}" presName="iconRect" presStyleLbl="node1" presStyleIdx="0" presStyleCnt="6" custLinFactNeighborX="-83532" custLinFactNeighborY="-225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53C5169-F56D-4100-9E13-57895AD02AF3}" type="pres">
      <dgm:prSet presAssocID="{9EA31C5F-AEB0-43D5-9CD1-C69ACD07FED4}" presName="spaceRect" presStyleCnt="0"/>
      <dgm:spPr/>
    </dgm:pt>
    <dgm:pt modelId="{529AB555-79A8-4567-8825-D2A20B06A9D9}" type="pres">
      <dgm:prSet presAssocID="{9EA31C5F-AEB0-43D5-9CD1-C69ACD07FED4}" presName="textRect" presStyleLbl="revTx" presStyleIdx="0" presStyleCnt="6" custScaleX="14645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94FD0C2-EF8E-476F-B45B-0344AE07206F}" type="pres">
      <dgm:prSet presAssocID="{73CB14A9-7A85-4545-BF45-9E2A0160B7D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5DB5DB2-E667-4198-865F-4482BD432EE5}" type="pres">
      <dgm:prSet presAssocID="{65632852-9779-49BD-89D2-51DE9C96BC33}" presName="compNode" presStyleCnt="0"/>
      <dgm:spPr/>
    </dgm:pt>
    <dgm:pt modelId="{9A53B3DE-A70F-49BF-880E-3DADFB17E731}" type="pres">
      <dgm:prSet presAssocID="{65632852-9779-49BD-89D2-51DE9C96BC33}" presName="iconBgRect" presStyleLbl="bgShp" presStyleIdx="1" presStyleCnt="6"/>
      <dgm:spPr/>
    </dgm:pt>
    <dgm:pt modelId="{5D6C5078-2098-4E55-9E36-157EAA019547}" type="pres">
      <dgm:prSet presAssocID="{65632852-9779-49BD-89D2-51DE9C96BC33}" presName="iconRect" presStyleLbl="node1" presStyleIdx="1" presStyleCnt="6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BCDACBE0-E57C-4A2A-A585-E1F648E82914}" type="pres">
      <dgm:prSet presAssocID="{65632852-9779-49BD-89D2-51DE9C96BC33}" presName="spaceRect" presStyleCnt="0"/>
      <dgm:spPr/>
    </dgm:pt>
    <dgm:pt modelId="{D262D9B0-0D67-402D-B6C5-5E67A902621B}" type="pres">
      <dgm:prSet presAssocID="{65632852-9779-49BD-89D2-51DE9C96BC33}" presName="textRect" presStyleLbl="revTx" presStyleIdx="1" presStyleCnt="6" custScaleX="146864" custLinFactNeighborX="24911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EDF63A3-9E84-4B61-8478-C078E43568D1}" type="pres">
      <dgm:prSet presAssocID="{A2234EB1-B5C4-464E-9BE4-7CBE2266AF8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2EAFD36-5C4D-4949-B4B0-70288536086F}" type="pres">
      <dgm:prSet presAssocID="{4D46FA7C-98A9-41AA-8A3D-3E7495E39FC3}" presName="compNode" presStyleCnt="0"/>
      <dgm:spPr/>
    </dgm:pt>
    <dgm:pt modelId="{51CC068B-057E-4473-B1E1-1DCEB68F8F37}" type="pres">
      <dgm:prSet presAssocID="{4D46FA7C-98A9-41AA-8A3D-3E7495E39FC3}" presName="iconBgRect" presStyleLbl="bgShp" presStyleIdx="2" presStyleCnt="6" custLinFactNeighborX="-48449" custLinFactNeighborY="-1305"/>
      <dgm:spPr/>
    </dgm:pt>
    <dgm:pt modelId="{EA53283A-94ED-4D48-BDDA-121DAF45C109}" type="pres">
      <dgm:prSet presAssocID="{4D46FA7C-98A9-41AA-8A3D-3E7495E39FC3}" presName="iconRect" presStyleLbl="node1" presStyleIdx="2" presStyleCnt="6" custLinFactNeighborX="-83532" custLinFactNeighborY="-2251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FB9A5DA8-FE90-469D-8665-03362B5638D4}" type="pres">
      <dgm:prSet presAssocID="{4D46FA7C-98A9-41AA-8A3D-3E7495E39FC3}" presName="spaceRect" presStyleCnt="0"/>
      <dgm:spPr/>
    </dgm:pt>
    <dgm:pt modelId="{4B994879-16B9-4C19-B316-B9486EDB3EB9}" type="pres">
      <dgm:prSet presAssocID="{4D46FA7C-98A9-41AA-8A3D-3E7495E39FC3}" presName="textRect" presStyleLbl="revTx" presStyleIdx="2" presStyleCnt="6" custScaleX="13564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C517859-B47F-4EA6-B40F-0E93EB96231A}" type="pres">
      <dgm:prSet presAssocID="{780192C7-E655-43CB-B575-2285134A560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A3BD624-1DEA-4E44-B590-B6EAC15D119D}" type="pres">
      <dgm:prSet presAssocID="{3A6A6FC7-4D7E-43FB-879F-2506B0BB3D4B}" presName="compNode" presStyleCnt="0"/>
      <dgm:spPr/>
    </dgm:pt>
    <dgm:pt modelId="{FE1BB67D-ACA7-4B37-86DD-C712A1D06ACF}" type="pres">
      <dgm:prSet presAssocID="{3A6A6FC7-4D7E-43FB-879F-2506B0BB3D4B}" presName="iconBgRect" presStyleLbl="bgShp" presStyleIdx="3" presStyleCnt="6"/>
      <dgm:spPr/>
    </dgm:pt>
    <dgm:pt modelId="{C9CF988D-F5EC-48C8-87CA-F9D28D4F55BC}" type="pres">
      <dgm:prSet presAssocID="{3A6A6FC7-4D7E-43FB-879F-2506B0BB3D4B}" presName="iconRect" presStyleLbl="node1" presStyleIdx="3" presStyleCnt="6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08306500-7B94-4312-AC75-72BB3DEB92C6}" type="pres">
      <dgm:prSet presAssocID="{3A6A6FC7-4D7E-43FB-879F-2506B0BB3D4B}" presName="spaceRect" presStyleCnt="0"/>
      <dgm:spPr/>
    </dgm:pt>
    <dgm:pt modelId="{FF171B3E-6858-45F1-B17B-F4F1343109F5}" type="pres">
      <dgm:prSet presAssocID="{3A6A6FC7-4D7E-43FB-879F-2506B0BB3D4B}" presName="textRect" presStyleLbl="revTx" presStyleIdx="3" presStyleCnt="6" custScaleX="148603" custLinFactNeighborX="3335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98A851E-1140-481E-9A41-6EA9A98EE1ED}" type="pres">
      <dgm:prSet presAssocID="{4B1FB343-B360-4CEC-9282-D632650B4B4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5D01809-3DA9-4F96-92A7-57959120BFF6}" type="pres">
      <dgm:prSet presAssocID="{4DDA31D5-E965-4C41-AF17-6F306125342E}" presName="compNode" presStyleCnt="0"/>
      <dgm:spPr/>
    </dgm:pt>
    <dgm:pt modelId="{AE89FA5E-BA7C-4249-B469-726D039ACC45}" type="pres">
      <dgm:prSet presAssocID="{4DDA31D5-E965-4C41-AF17-6F306125342E}" presName="iconBgRect" presStyleLbl="bgShp" presStyleIdx="4" presStyleCnt="6" custLinFactNeighborX="-48449" custLinFactNeighborY="-1305"/>
      <dgm:spPr/>
    </dgm:pt>
    <dgm:pt modelId="{83DDED74-AC6E-495D-9E72-C72D82EC59AC}" type="pres">
      <dgm:prSet presAssocID="{4DDA31D5-E965-4C41-AF17-6F306125342E}" presName="iconRect" presStyleLbl="node1" presStyleIdx="4" presStyleCnt="6" custLinFactNeighborX="-83532" custLinFactNeighborY="-2251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93E6F5F-E2A4-426E-A449-7BFEA6AAE468}" type="pres">
      <dgm:prSet presAssocID="{4DDA31D5-E965-4C41-AF17-6F306125342E}" presName="spaceRect" presStyleCnt="0"/>
      <dgm:spPr/>
    </dgm:pt>
    <dgm:pt modelId="{6AE10D48-12E7-4816-AE47-C60DEC35E5A5}" type="pres">
      <dgm:prSet presAssocID="{4DDA31D5-E965-4C41-AF17-6F306125342E}" presName="textRect" presStyleLbl="revTx" presStyleIdx="4" presStyleCnt="6" custScaleX="13408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30B710B-E160-4A23-A3CE-2F84A56CEA91}" type="pres">
      <dgm:prSet presAssocID="{4D4ED1F7-D9A5-434F-A383-CCC1CD9A9F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8457902-F0EE-4941-A736-54BFC5C7549C}" type="pres">
      <dgm:prSet presAssocID="{CBA55470-5581-4B68-8861-2207C4951549}" presName="compNode" presStyleCnt="0"/>
      <dgm:spPr/>
    </dgm:pt>
    <dgm:pt modelId="{7BF71276-3820-4D0D-9A7B-EDB63F44B07F}" type="pres">
      <dgm:prSet presAssocID="{CBA55470-5581-4B68-8861-2207C4951549}" presName="iconBgRect" presStyleLbl="bgShp" presStyleIdx="5" presStyleCnt="6"/>
      <dgm:spPr/>
    </dgm:pt>
    <dgm:pt modelId="{377B7F4B-BA2D-4FDF-8721-EC99E153C768}" type="pres">
      <dgm:prSet presAssocID="{CBA55470-5581-4B68-8861-2207C4951549}" presName="iconRect" presStyleLbl="node1" presStyleIdx="5" presStyleCnt="6"/>
      <dgm:spPr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EFB8159-8DD1-4EBA-8556-D634E68882DE}" type="pres">
      <dgm:prSet presAssocID="{CBA55470-5581-4B68-8861-2207C4951549}" presName="spaceRect" presStyleCnt="0"/>
      <dgm:spPr/>
    </dgm:pt>
    <dgm:pt modelId="{5649867E-F915-4208-A351-3EC14FA2199D}" type="pres">
      <dgm:prSet presAssocID="{CBA55470-5581-4B68-8861-2207C4951549}" presName="textRect" presStyleLbl="revTx" presStyleIdx="5" presStyleCnt="6" custScaleX="158215" custLinFactNeighborX="38781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B3DBB5-7FAD-4622-A3BA-6A37B9965ECC}" srcId="{89B1883D-123A-4F25-9392-71A92A49DD93}" destId="{CBA55470-5581-4B68-8861-2207C4951549}" srcOrd="5" destOrd="0" parTransId="{8FF3E945-8263-48E4-AFDD-B51545B6DF14}" sibTransId="{BF380EF7-F211-43A7-B7BC-DBC890E718F1}"/>
    <dgm:cxn modelId="{3CEE0812-A4E2-4887-8A4C-334A9E9A0C27}" srcId="{89B1883D-123A-4F25-9392-71A92A49DD93}" destId="{65632852-9779-49BD-89D2-51DE9C96BC33}" srcOrd="1" destOrd="0" parTransId="{93C43AC0-240D-405D-A8F0-73FA1FAA7B47}" sibTransId="{A2234EB1-B5C4-464E-9BE4-7CBE2266AF86}"/>
    <dgm:cxn modelId="{239C428F-6EB0-4856-AB20-323D2A2289FD}" srcId="{89B1883D-123A-4F25-9392-71A92A49DD93}" destId="{4D46FA7C-98A9-41AA-8A3D-3E7495E39FC3}" srcOrd="2" destOrd="0" parTransId="{2304A0B4-BAD1-4A9A-8110-B0268CA2D080}" sibTransId="{780192C7-E655-43CB-B575-2285134A560E}"/>
    <dgm:cxn modelId="{783F788D-8044-41AF-88A4-89AFE3EE724B}" type="presOf" srcId="{4B1FB343-B360-4CEC-9282-D632650B4B49}" destId="{F98A851E-1140-481E-9A41-6EA9A98EE1ED}" srcOrd="0" destOrd="0" presId="urn:microsoft.com/office/officeart/2018/2/layout/IconCircleList"/>
    <dgm:cxn modelId="{00C706ED-49F3-4685-B0F7-8D737E5A5B0F}" type="presOf" srcId="{65632852-9779-49BD-89D2-51DE9C96BC33}" destId="{D262D9B0-0D67-402D-B6C5-5E67A902621B}" srcOrd="0" destOrd="0" presId="urn:microsoft.com/office/officeart/2018/2/layout/IconCircleList"/>
    <dgm:cxn modelId="{6AB5C3DA-C544-4D8E-A14B-3BC353EA6FCC}" type="presOf" srcId="{9EA31C5F-AEB0-43D5-9CD1-C69ACD07FED4}" destId="{529AB555-79A8-4567-8825-D2A20B06A9D9}" srcOrd="0" destOrd="0" presId="urn:microsoft.com/office/officeart/2018/2/layout/IconCircleList"/>
    <dgm:cxn modelId="{D4AC9E5C-0C6F-4727-9335-7E2AC61FB6D5}" type="presOf" srcId="{4D4ED1F7-D9A5-434F-A383-CCC1CD9A9F9D}" destId="{C30B710B-E160-4A23-A3CE-2F84A56CEA91}" srcOrd="0" destOrd="0" presId="urn:microsoft.com/office/officeart/2018/2/layout/IconCircleList"/>
    <dgm:cxn modelId="{C1B22805-791D-4D4B-9C37-DF3CBAE3C688}" type="presOf" srcId="{A2234EB1-B5C4-464E-9BE4-7CBE2266AF86}" destId="{2EDF63A3-9E84-4B61-8478-C078E43568D1}" srcOrd="0" destOrd="0" presId="urn:microsoft.com/office/officeart/2018/2/layout/IconCircleList"/>
    <dgm:cxn modelId="{2A508321-626D-45D2-B960-7F46A3B494EA}" type="presOf" srcId="{3A6A6FC7-4D7E-43FB-879F-2506B0BB3D4B}" destId="{FF171B3E-6858-45F1-B17B-F4F1343109F5}" srcOrd="0" destOrd="0" presId="urn:microsoft.com/office/officeart/2018/2/layout/IconCircleList"/>
    <dgm:cxn modelId="{CD9644FB-141D-4F7E-93D6-6494B9694AB7}" srcId="{89B1883D-123A-4F25-9392-71A92A49DD93}" destId="{9EA31C5F-AEB0-43D5-9CD1-C69ACD07FED4}" srcOrd="0" destOrd="0" parTransId="{A8D00421-245C-481C-8BFC-90EB324857E9}" sibTransId="{73CB14A9-7A85-4545-BF45-9E2A0160B7D3}"/>
    <dgm:cxn modelId="{8970F499-9855-4FF0-9A14-6BC912B1CEE2}" srcId="{89B1883D-123A-4F25-9392-71A92A49DD93}" destId="{3A6A6FC7-4D7E-43FB-879F-2506B0BB3D4B}" srcOrd="3" destOrd="0" parTransId="{41F6E575-D13B-46E2-BE2A-A5A46D9B948A}" sibTransId="{4B1FB343-B360-4CEC-9282-D632650B4B49}"/>
    <dgm:cxn modelId="{EC3C76C7-D000-470B-AF2C-78A8387FDB9D}" srcId="{89B1883D-123A-4F25-9392-71A92A49DD93}" destId="{4DDA31D5-E965-4C41-AF17-6F306125342E}" srcOrd="4" destOrd="0" parTransId="{C22BDF26-0238-4AC4-8058-657CC26F8706}" sibTransId="{4D4ED1F7-D9A5-434F-A383-CCC1CD9A9F9D}"/>
    <dgm:cxn modelId="{5DB6FD7B-8BB8-41DE-8A19-5940B17C2702}" type="presOf" srcId="{4DDA31D5-E965-4C41-AF17-6F306125342E}" destId="{6AE10D48-12E7-4816-AE47-C60DEC35E5A5}" srcOrd="0" destOrd="0" presId="urn:microsoft.com/office/officeart/2018/2/layout/IconCircleList"/>
    <dgm:cxn modelId="{20B558B4-BF24-4A7D-9F17-984F21E91F55}" type="presOf" srcId="{780192C7-E655-43CB-B575-2285134A560E}" destId="{BC517859-B47F-4EA6-B40F-0E93EB96231A}" srcOrd="0" destOrd="0" presId="urn:microsoft.com/office/officeart/2018/2/layout/IconCircleList"/>
    <dgm:cxn modelId="{4B65F4A7-6EA6-42EC-AB2D-D3B4123D3732}" type="presOf" srcId="{89B1883D-123A-4F25-9392-71A92A49DD93}" destId="{2684C3D6-2B63-43DC-A805-8886F0F70BDD}" srcOrd="0" destOrd="0" presId="urn:microsoft.com/office/officeart/2018/2/layout/IconCircleList"/>
    <dgm:cxn modelId="{106B2C6D-B403-4626-A246-A761C9D23816}" type="presOf" srcId="{CBA55470-5581-4B68-8861-2207C4951549}" destId="{5649867E-F915-4208-A351-3EC14FA2199D}" srcOrd="0" destOrd="0" presId="urn:microsoft.com/office/officeart/2018/2/layout/IconCircleList"/>
    <dgm:cxn modelId="{ECA9FAAE-DF82-4768-B2B3-A6CED6BCDA52}" type="presOf" srcId="{4D46FA7C-98A9-41AA-8A3D-3E7495E39FC3}" destId="{4B994879-16B9-4C19-B316-B9486EDB3EB9}" srcOrd="0" destOrd="0" presId="urn:microsoft.com/office/officeart/2018/2/layout/IconCircleList"/>
    <dgm:cxn modelId="{189231AC-CFB9-4BBA-ABC2-19D7F073846C}" type="presOf" srcId="{73CB14A9-7A85-4545-BF45-9E2A0160B7D3}" destId="{E94FD0C2-EF8E-476F-B45B-0344AE07206F}" srcOrd="0" destOrd="0" presId="urn:microsoft.com/office/officeart/2018/2/layout/IconCircleList"/>
    <dgm:cxn modelId="{8DA7DC7D-1F93-43AA-831C-DC330705BCF7}" type="presParOf" srcId="{2684C3D6-2B63-43DC-A805-8886F0F70BDD}" destId="{CB8B2481-024A-46C6-88A9-D49DB9568B9F}" srcOrd="0" destOrd="0" presId="urn:microsoft.com/office/officeart/2018/2/layout/IconCircleList"/>
    <dgm:cxn modelId="{F70A1D90-03B2-41C5-A35D-981F5E077695}" type="presParOf" srcId="{CB8B2481-024A-46C6-88A9-D49DB9568B9F}" destId="{A2D61A10-02EE-4949-9102-12051E2FD76B}" srcOrd="0" destOrd="0" presId="urn:microsoft.com/office/officeart/2018/2/layout/IconCircleList"/>
    <dgm:cxn modelId="{2EFB1A94-CD69-4F80-AC06-FA792567FE45}" type="presParOf" srcId="{A2D61A10-02EE-4949-9102-12051E2FD76B}" destId="{EDBE36A4-03CF-43B1-9BB2-EC3124CBC4B4}" srcOrd="0" destOrd="0" presId="urn:microsoft.com/office/officeart/2018/2/layout/IconCircleList"/>
    <dgm:cxn modelId="{6583652E-1D86-4440-8186-7294FFEE3FFC}" type="presParOf" srcId="{A2D61A10-02EE-4949-9102-12051E2FD76B}" destId="{BFC22C15-5A86-4617-A79E-5AC36DD0A5ED}" srcOrd="1" destOrd="0" presId="urn:microsoft.com/office/officeart/2018/2/layout/IconCircleList"/>
    <dgm:cxn modelId="{E480EF3E-5370-4BED-A203-1581F578EB56}" type="presParOf" srcId="{A2D61A10-02EE-4949-9102-12051E2FD76B}" destId="{753C5169-F56D-4100-9E13-57895AD02AF3}" srcOrd="2" destOrd="0" presId="urn:microsoft.com/office/officeart/2018/2/layout/IconCircleList"/>
    <dgm:cxn modelId="{5054E166-8535-4043-80E7-22841C41B4A8}" type="presParOf" srcId="{A2D61A10-02EE-4949-9102-12051E2FD76B}" destId="{529AB555-79A8-4567-8825-D2A20B06A9D9}" srcOrd="3" destOrd="0" presId="urn:microsoft.com/office/officeart/2018/2/layout/IconCircleList"/>
    <dgm:cxn modelId="{4FDFB1EF-5A9D-4C83-88D2-BAE45FD5FA5B}" type="presParOf" srcId="{CB8B2481-024A-46C6-88A9-D49DB9568B9F}" destId="{E94FD0C2-EF8E-476F-B45B-0344AE07206F}" srcOrd="1" destOrd="0" presId="urn:microsoft.com/office/officeart/2018/2/layout/IconCircleList"/>
    <dgm:cxn modelId="{38E584FF-1417-421A-8A8C-D303501F28AF}" type="presParOf" srcId="{CB8B2481-024A-46C6-88A9-D49DB9568B9F}" destId="{25DB5DB2-E667-4198-865F-4482BD432EE5}" srcOrd="2" destOrd="0" presId="urn:microsoft.com/office/officeart/2018/2/layout/IconCircleList"/>
    <dgm:cxn modelId="{A983B737-851C-4426-9B64-33302B4E6AFF}" type="presParOf" srcId="{25DB5DB2-E667-4198-865F-4482BD432EE5}" destId="{9A53B3DE-A70F-49BF-880E-3DADFB17E731}" srcOrd="0" destOrd="0" presId="urn:microsoft.com/office/officeart/2018/2/layout/IconCircleList"/>
    <dgm:cxn modelId="{A7C9F963-9D8C-4768-826C-A9C4691E54C3}" type="presParOf" srcId="{25DB5DB2-E667-4198-865F-4482BD432EE5}" destId="{5D6C5078-2098-4E55-9E36-157EAA019547}" srcOrd="1" destOrd="0" presId="urn:microsoft.com/office/officeart/2018/2/layout/IconCircleList"/>
    <dgm:cxn modelId="{528F5A4E-F1E8-4AC5-B872-535039620DB4}" type="presParOf" srcId="{25DB5DB2-E667-4198-865F-4482BD432EE5}" destId="{BCDACBE0-E57C-4A2A-A585-E1F648E82914}" srcOrd="2" destOrd="0" presId="urn:microsoft.com/office/officeart/2018/2/layout/IconCircleList"/>
    <dgm:cxn modelId="{F63971A2-B148-4C0E-86AC-02813EC18FF1}" type="presParOf" srcId="{25DB5DB2-E667-4198-865F-4482BD432EE5}" destId="{D262D9B0-0D67-402D-B6C5-5E67A902621B}" srcOrd="3" destOrd="0" presId="urn:microsoft.com/office/officeart/2018/2/layout/IconCircleList"/>
    <dgm:cxn modelId="{74989853-3273-4F63-8EA3-0BC0CFE6027F}" type="presParOf" srcId="{CB8B2481-024A-46C6-88A9-D49DB9568B9F}" destId="{2EDF63A3-9E84-4B61-8478-C078E43568D1}" srcOrd="3" destOrd="0" presId="urn:microsoft.com/office/officeart/2018/2/layout/IconCircleList"/>
    <dgm:cxn modelId="{1DE9BF77-FBB2-45B6-AC32-CED33C03A664}" type="presParOf" srcId="{CB8B2481-024A-46C6-88A9-D49DB9568B9F}" destId="{92EAFD36-5C4D-4949-B4B0-70288536086F}" srcOrd="4" destOrd="0" presId="urn:microsoft.com/office/officeart/2018/2/layout/IconCircleList"/>
    <dgm:cxn modelId="{BBDD48E6-1DF4-4B0B-A1E7-3A26130443F8}" type="presParOf" srcId="{92EAFD36-5C4D-4949-B4B0-70288536086F}" destId="{51CC068B-057E-4473-B1E1-1DCEB68F8F37}" srcOrd="0" destOrd="0" presId="urn:microsoft.com/office/officeart/2018/2/layout/IconCircleList"/>
    <dgm:cxn modelId="{F3156AAC-8069-48E4-A3DE-A7A376D2FB86}" type="presParOf" srcId="{92EAFD36-5C4D-4949-B4B0-70288536086F}" destId="{EA53283A-94ED-4D48-BDDA-121DAF45C109}" srcOrd="1" destOrd="0" presId="urn:microsoft.com/office/officeart/2018/2/layout/IconCircleList"/>
    <dgm:cxn modelId="{AD841FC8-8730-4F12-98DA-7297A6A10412}" type="presParOf" srcId="{92EAFD36-5C4D-4949-B4B0-70288536086F}" destId="{FB9A5DA8-FE90-469D-8665-03362B5638D4}" srcOrd="2" destOrd="0" presId="urn:microsoft.com/office/officeart/2018/2/layout/IconCircleList"/>
    <dgm:cxn modelId="{710426D0-AAAF-4ECC-AB14-0F3570367A2E}" type="presParOf" srcId="{92EAFD36-5C4D-4949-B4B0-70288536086F}" destId="{4B994879-16B9-4C19-B316-B9486EDB3EB9}" srcOrd="3" destOrd="0" presId="urn:microsoft.com/office/officeart/2018/2/layout/IconCircleList"/>
    <dgm:cxn modelId="{49A2707E-A00C-4515-8C1B-C418A40A464F}" type="presParOf" srcId="{CB8B2481-024A-46C6-88A9-D49DB9568B9F}" destId="{BC517859-B47F-4EA6-B40F-0E93EB96231A}" srcOrd="5" destOrd="0" presId="urn:microsoft.com/office/officeart/2018/2/layout/IconCircleList"/>
    <dgm:cxn modelId="{7DDB52BC-D723-470B-BF6A-864BEE5F3B86}" type="presParOf" srcId="{CB8B2481-024A-46C6-88A9-D49DB9568B9F}" destId="{9A3BD624-1DEA-4E44-B590-B6EAC15D119D}" srcOrd="6" destOrd="0" presId="urn:microsoft.com/office/officeart/2018/2/layout/IconCircleList"/>
    <dgm:cxn modelId="{F2106EF3-86EF-427C-A02D-B7FA6198864A}" type="presParOf" srcId="{9A3BD624-1DEA-4E44-B590-B6EAC15D119D}" destId="{FE1BB67D-ACA7-4B37-86DD-C712A1D06ACF}" srcOrd="0" destOrd="0" presId="urn:microsoft.com/office/officeart/2018/2/layout/IconCircleList"/>
    <dgm:cxn modelId="{8BA81FF4-7154-41B7-A040-69DF3649D82F}" type="presParOf" srcId="{9A3BD624-1DEA-4E44-B590-B6EAC15D119D}" destId="{C9CF988D-F5EC-48C8-87CA-F9D28D4F55BC}" srcOrd="1" destOrd="0" presId="urn:microsoft.com/office/officeart/2018/2/layout/IconCircleList"/>
    <dgm:cxn modelId="{3CBE0E3E-AB3B-473B-96C8-B13560990120}" type="presParOf" srcId="{9A3BD624-1DEA-4E44-B590-B6EAC15D119D}" destId="{08306500-7B94-4312-AC75-72BB3DEB92C6}" srcOrd="2" destOrd="0" presId="urn:microsoft.com/office/officeart/2018/2/layout/IconCircleList"/>
    <dgm:cxn modelId="{E6C4F338-A137-4846-A491-08FB40B194BC}" type="presParOf" srcId="{9A3BD624-1DEA-4E44-B590-B6EAC15D119D}" destId="{FF171B3E-6858-45F1-B17B-F4F1343109F5}" srcOrd="3" destOrd="0" presId="urn:microsoft.com/office/officeart/2018/2/layout/IconCircleList"/>
    <dgm:cxn modelId="{252375A8-B57D-4E51-8502-526AD86F9D88}" type="presParOf" srcId="{CB8B2481-024A-46C6-88A9-D49DB9568B9F}" destId="{F98A851E-1140-481E-9A41-6EA9A98EE1ED}" srcOrd="7" destOrd="0" presId="urn:microsoft.com/office/officeart/2018/2/layout/IconCircleList"/>
    <dgm:cxn modelId="{1D4D45AF-54A3-4CC6-977E-F7674DBBAC5F}" type="presParOf" srcId="{CB8B2481-024A-46C6-88A9-D49DB9568B9F}" destId="{B5D01809-3DA9-4F96-92A7-57959120BFF6}" srcOrd="8" destOrd="0" presId="urn:microsoft.com/office/officeart/2018/2/layout/IconCircleList"/>
    <dgm:cxn modelId="{FC97D0F0-A897-4677-97F2-10FD17D1153A}" type="presParOf" srcId="{B5D01809-3DA9-4F96-92A7-57959120BFF6}" destId="{AE89FA5E-BA7C-4249-B469-726D039ACC45}" srcOrd="0" destOrd="0" presId="urn:microsoft.com/office/officeart/2018/2/layout/IconCircleList"/>
    <dgm:cxn modelId="{7E7D6784-3283-42E0-A574-364232FD5101}" type="presParOf" srcId="{B5D01809-3DA9-4F96-92A7-57959120BFF6}" destId="{83DDED74-AC6E-495D-9E72-C72D82EC59AC}" srcOrd="1" destOrd="0" presId="urn:microsoft.com/office/officeart/2018/2/layout/IconCircleList"/>
    <dgm:cxn modelId="{F5F17784-8F21-4A22-98EC-CB277F1E00C0}" type="presParOf" srcId="{B5D01809-3DA9-4F96-92A7-57959120BFF6}" destId="{993E6F5F-E2A4-426E-A449-7BFEA6AAE468}" srcOrd="2" destOrd="0" presId="urn:microsoft.com/office/officeart/2018/2/layout/IconCircleList"/>
    <dgm:cxn modelId="{B273A55E-2340-4824-8090-5C9C03A617F3}" type="presParOf" srcId="{B5D01809-3DA9-4F96-92A7-57959120BFF6}" destId="{6AE10D48-12E7-4816-AE47-C60DEC35E5A5}" srcOrd="3" destOrd="0" presId="urn:microsoft.com/office/officeart/2018/2/layout/IconCircleList"/>
    <dgm:cxn modelId="{426263BD-21E4-4C8B-B3A2-EAEAF31BFCF3}" type="presParOf" srcId="{CB8B2481-024A-46C6-88A9-D49DB9568B9F}" destId="{C30B710B-E160-4A23-A3CE-2F84A56CEA91}" srcOrd="9" destOrd="0" presId="urn:microsoft.com/office/officeart/2018/2/layout/IconCircleList"/>
    <dgm:cxn modelId="{7EB03C2D-A4BF-4CE4-814D-CBE86755A797}" type="presParOf" srcId="{CB8B2481-024A-46C6-88A9-D49DB9568B9F}" destId="{C8457902-F0EE-4941-A736-54BFC5C7549C}" srcOrd="10" destOrd="0" presId="urn:microsoft.com/office/officeart/2018/2/layout/IconCircleList"/>
    <dgm:cxn modelId="{592938EF-7613-4A72-8F50-F7807A304A62}" type="presParOf" srcId="{C8457902-F0EE-4941-A736-54BFC5C7549C}" destId="{7BF71276-3820-4D0D-9A7B-EDB63F44B07F}" srcOrd="0" destOrd="0" presId="urn:microsoft.com/office/officeart/2018/2/layout/IconCircleList"/>
    <dgm:cxn modelId="{4AF40D26-F9D5-4BE3-B2C2-CF50D17DA27F}" type="presParOf" srcId="{C8457902-F0EE-4941-A736-54BFC5C7549C}" destId="{377B7F4B-BA2D-4FDF-8721-EC99E153C768}" srcOrd="1" destOrd="0" presId="urn:microsoft.com/office/officeart/2018/2/layout/IconCircleList"/>
    <dgm:cxn modelId="{632C42EB-626A-4839-A0A0-5A41A42CBCCC}" type="presParOf" srcId="{C8457902-F0EE-4941-A736-54BFC5C7549C}" destId="{4EFB8159-8DD1-4EBA-8556-D634E68882DE}" srcOrd="2" destOrd="0" presId="urn:microsoft.com/office/officeart/2018/2/layout/IconCircleList"/>
    <dgm:cxn modelId="{ADAAC9C1-83C0-4ED0-815D-CB69CAD2EAAF}" type="presParOf" srcId="{C8457902-F0EE-4941-A736-54BFC5C7549C}" destId="{5649867E-F915-4208-A351-3EC14FA2199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CA282-0EAB-47AC-AA39-E5811B54CF56}">
      <dsp:nvSpPr>
        <dsp:cNvPr id="0" name=""/>
        <dsp:cNvSpPr/>
      </dsp:nvSpPr>
      <dsp:spPr>
        <a:xfrm>
          <a:off x="0" y="0"/>
          <a:ext cx="6207760" cy="1007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/>
            <a:t>Improved Legislative Research &amp; Analysis: </a:t>
          </a:r>
          <a:r>
            <a:rPr lang="en-US" sz="2000" b="0" i="0" kern="1200" dirty="0"/>
            <a:t>Analyze bills, amendments, trends, and global comparisons.</a:t>
          </a:r>
          <a:endParaRPr lang="en-US" sz="2000" kern="1200" dirty="0"/>
        </a:p>
      </dsp:txBody>
      <dsp:txXfrm>
        <a:off x="29515" y="29515"/>
        <a:ext cx="5035218" cy="948672"/>
      </dsp:txXfrm>
    </dsp:sp>
    <dsp:sp modelId="{1447F664-793C-4B60-B9FA-40FA92CDE8DD}">
      <dsp:nvSpPr>
        <dsp:cNvPr id="0" name=""/>
        <dsp:cNvSpPr/>
      </dsp:nvSpPr>
      <dsp:spPr>
        <a:xfrm>
          <a:off x="519899" y="1190921"/>
          <a:ext cx="6207760" cy="1007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588574"/>
                <a:satOff val="30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6588574"/>
                <a:satOff val="30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/>
            <a:t>Identification of legislative priorities and Key Performance Indicators (KPIs)</a:t>
          </a:r>
          <a:endParaRPr lang="en-US" sz="2000" kern="1200" dirty="0"/>
        </a:p>
      </dsp:txBody>
      <dsp:txXfrm>
        <a:off x="549414" y="1220436"/>
        <a:ext cx="4973823" cy="948672"/>
      </dsp:txXfrm>
    </dsp:sp>
    <dsp:sp modelId="{B50BEC7B-919E-4131-8E7D-B22AEFD84389}">
      <dsp:nvSpPr>
        <dsp:cNvPr id="0" name=""/>
        <dsp:cNvSpPr/>
      </dsp:nvSpPr>
      <dsp:spPr>
        <a:xfrm>
          <a:off x="1032040" y="2381843"/>
          <a:ext cx="6207760" cy="1007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3177148"/>
                <a:satOff val="6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3177148"/>
                <a:satOff val="6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/>
            <a:t>Comparison of legal drafts with existing laws.</a:t>
          </a:r>
          <a:endParaRPr lang="en-US" sz="2000" kern="1200" dirty="0"/>
        </a:p>
      </dsp:txBody>
      <dsp:txXfrm>
        <a:off x="1061555" y="2411358"/>
        <a:ext cx="4981582" cy="948672"/>
      </dsp:txXfrm>
    </dsp:sp>
    <dsp:sp modelId="{E356952D-D378-4D3D-A16A-918DAE57875C}">
      <dsp:nvSpPr>
        <dsp:cNvPr id="0" name=""/>
        <dsp:cNvSpPr/>
      </dsp:nvSpPr>
      <dsp:spPr>
        <a:xfrm>
          <a:off x="1551939" y="3572765"/>
          <a:ext cx="6207760" cy="1007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/>
            <a:t>Oversight Automation: </a:t>
          </a:r>
          <a:r>
            <a:rPr lang="en-US" sz="2000" b="0" i="0" kern="1200" dirty="0"/>
            <a:t>Dashboards for real-time ministry performance.</a:t>
          </a:r>
          <a:endParaRPr lang="en-US" sz="2000" kern="1200" dirty="0"/>
        </a:p>
      </dsp:txBody>
      <dsp:txXfrm>
        <a:off x="1581454" y="3602280"/>
        <a:ext cx="4973823" cy="948672"/>
      </dsp:txXfrm>
    </dsp:sp>
    <dsp:sp modelId="{C2F23DD2-EDE5-4C2C-B92F-CFB44473C37E}">
      <dsp:nvSpPr>
        <dsp:cNvPr id="0" name=""/>
        <dsp:cNvSpPr/>
      </dsp:nvSpPr>
      <dsp:spPr>
        <a:xfrm>
          <a:off x="5552753" y="771808"/>
          <a:ext cx="655006" cy="6550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700129" y="771808"/>
        <a:ext cx="360254" cy="492892"/>
      </dsp:txXfrm>
    </dsp:sp>
    <dsp:sp modelId="{E4E61C81-29C7-458E-BD95-24A29BAD665A}">
      <dsp:nvSpPr>
        <dsp:cNvPr id="0" name=""/>
        <dsp:cNvSpPr/>
      </dsp:nvSpPr>
      <dsp:spPr>
        <a:xfrm>
          <a:off x="6072652" y="1962730"/>
          <a:ext cx="655006" cy="6550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302092"/>
            <a:satOff val="530"/>
            <a:lumOff val="2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0302092"/>
              <a:satOff val="530"/>
              <a:lumOff val="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220028" y="1962730"/>
        <a:ext cx="360254" cy="492892"/>
      </dsp:txXfrm>
    </dsp:sp>
    <dsp:sp modelId="{FF1BF397-C4B1-4DE0-8557-841472720755}">
      <dsp:nvSpPr>
        <dsp:cNvPr id="0" name=""/>
        <dsp:cNvSpPr/>
      </dsp:nvSpPr>
      <dsp:spPr>
        <a:xfrm>
          <a:off x="6584793" y="3153652"/>
          <a:ext cx="655006" cy="6550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732169" y="3153652"/>
        <a:ext cx="360254" cy="492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7C56D-9C80-4AB3-B046-1C18CBB5C2D9}">
      <dsp:nvSpPr>
        <dsp:cNvPr id="0" name=""/>
        <dsp:cNvSpPr/>
      </dsp:nvSpPr>
      <dsp:spPr>
        <a:xfrm>
          <a:off x="0" y="0"/>
          <a:ext cx="6126480" cy="960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/>
            <a:t>Legislative Efficiency: </a:t>
          </a:r>
          <a:r>
            <a:rPr lang="en-US" sz="2000" b="0" i="0" kern="1200" dirty="0"/>
            <a:t>AI for summaries, fact-checks, transcriptions and translations.</a:t>
          </a:r>
          <a:endParaRPr lang="en-US" sz="2000" kern="1200" dirty="0"/>
        </a:p>
      </dsp:txBody>
      <dsp:txXfrm>
        <a:off x="28123" y="28123"/>
        <a:ext cx="5009207" cy="903958"/>
      </dsp:txXfrm>
    </dsp:sp>
    <dsp:sp modelId="{49AC6E0E-EEBB-44D8-9C98-100924084E40}">
      <dsp:nvSpPr>
        <dsp:cNvPr id="0" name=""/>
        <dsp:cNvSpPr/>
      </dsp:nvSpPr>
      <dsp:spPr>
        <a:xfrm>
          <a:off x="513092" y="1134787"/>
          <a:ext cx="6126480" cy="960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588574"/>
                <a:satOff val="30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6588574"/>
                <a:satOff val="30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Parliament </a:t>
          </a:r>
          <a:r>
            <a:rPr lang="en-US" sz="2000" b="1" kern="1200" dirty="0"/>
            <a:t>Representation: </a:t>
          </a:r>
          <a:r>
            <a:rPr lang="en-US" sz="2000" kern="1200" dirty="0"/>
            <a:t>Engagement with the citizens</a:t>
          </a:r>
        </a:p>
      </dsp:txBody>
      <dsp:txXfrm>
        <a:off x="541215" y="1162910"/>
        <a:ext cx="4933008" cy="903958"/>
      </dsp:txXfrm>
    </dsp:sp>
    <dsp:sp modelId="{2E8F7349-C190-4AC5-9A28-FD729D7D253F}">
      <dsp:nvSpPr>
        <dsp:cNvPr id="0" name=""/>
        <dsp:cNvSpPr/>
      </dsp:nvSpPr>
      <dsp:spPr>
        <a:xfrm>
          <a:off x="1018527" y="2269575"/>
          <a:ext cx="6126480" cy="960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3177148"/>
                <a:satOff val="6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3177148"/>
                <a:satOff val="6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Administration: </a:t>
          </a:r>
          <a:r>
            <a:rPr lang="en-US" sz="2000" b="0" kern="1200" dirty="0"/>
            <a:t>W</a:t>
          </a:r>
          <a:r>
            <a:rPr lang="en-US" sz="2000" kern="1200" dirty="0"/>
            <a:t>orkflow &amp; HR automation</a:t>
          </a:r>
        </a:p>
      </dsp:txBody>
      <dsp:txXfrm>
        <a:off x="1046650" y="2297698"/>
        <a:ext cx="4940666" cy="903958"/>
      </dsp:txXfrm>
    </dsp:sp>
    <dsp:sp modelId="{E94A40B2-14B1-49E1-88A8-103DA4B540A5}">
      <dsp:nvSpPr>
        <dsp:cNvPr id="0" name=""/>
        <dsp:cNvSpPr/>
      </dsp:nvSpPr>
      <dsp:spPr>
        <a:xfrm>
          <a:off x="1531619" y="3404363"/>
          <a:ext cx="6126480" cy="960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Security: </a:t>
          </a:r>
          <a:r>
            <a:rPr lang="en-US" sz="2000" kern="1200" dirty="0"/>
            <a:t>AI‑powered one source of truth to dispel misinformation</a:t>
          </a:r>
        </a:p>
      </dsp:txBody>
      <dsp:txXfrm>
        <a:off x="1559742" y="3432486"/>
        <a:ext cx="4933008" cy="903958"/>
      </dsp:txXfrm>
    </dsp:sp>
    <dsp:sp modelId="{FDCDE99C-72F0-4D9A-83C8-AB6BFE571D20}">
      <dsp:nvSpPr>
        <dsp:cNvPr id="0" name=""/>
        <dsp:cNvSpPr/>
      </dsp:nvSpPr>
      <dsp:spPr>
        <a:xfrm>
          <a:off x="5502346" y="735429"/>
          <a:ext cx="624133" cy="624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642776" y="735429"/>
        <a:ext cx="343273" cy="469660"/>
      </dsp:txXfrm>
    </dsp:sp>
    <dsp:sp modelId="{D2EFC9D5-6F2B-45E3-B284-781AB1D12F33}">
      <dsp:nvSpPr>
        <dsp:cNvPr id="0" name=""/>
        <dsp:cNvSpPr/>
      </dsp:nvSpPr>
      <dsp:spPr>
        <a:xfrm>
          <a:off x="6015439" y="1870217"/>
          <a:ext cx="624133" cy="624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302092"/>
            <a:satOff val="530"/>
            <a:lumOff val="2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0302092"/>
              <a:satOff val="530"/>
              <a:lumOff val="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155869" y="1870217"/>
        <a:ext cx="343273" cy="469660"/>
      </dsp:txXfrm>
    </dsp:sp>
    <dsp:sp modelId="{AFF16EF1-EA2E-4FD1-9180-4AE70CC31D6D}">
      <dsp:nvSpPr>
        <dsp:cNvPr id="0" name=""/>
        <dsp:cNvSpPr/>
      </dsp:nvSpPr>
      <dsp:spPr>
        <a:xfrm>
          <a:off x="6520874" y="3005005"/>
          <a:ext cx="624133" cy="624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661304" y="3005005"/>
        <a:ext cx="343273" cy="469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E36A4-03CF-43B1-9BB2-EC3124CBC4B4}">
      <dsp:nvSpPr>
        <dsp:cNvPr id="0" name=""/>
        <dsp:cNvSpPr/>
      </dsp:nvSpPr>
      <dsp:spPr>
        <a:xfrm>
          <a:off x="187375" y="4"/>
          <a:ext cx="746492" cy="7464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22C15-5A86-4617-A79E-5AC36DD0A5ED}">
      <dsp:nvSpPr>
        <dsp:cNvPr id="0" name=""/>
        <dsp:cNvSpPr/>
      </dsp:nvSpPr>
      <dsp:spPr>
        <a:xfrm>
          <a:off x="344142" y="156763"/>
          <a:ext cx="432965" cy="432965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AB555-79A8-4567-8825-D2A20B06A9D9}">
      <dsp:nvSpPr>
        <dsp:cNvPr id="0" name=""/>
        <dsp:cNvSpPr/>
      </dsp:nvSpPr>
      <dsp:spPr>
        <a:xfrm>
          <a:off x="1046755" y="9745"/>
          <a:ext cx="2577078" cy="74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/>
            <a:t>Research &amp; Development: Drive AI exploration and equity.</a:t>
          </a:r>
          <a:endParaRPr lang="en-US" sz="1600" kern="1200" dirty="0"/>
        </a:p>
      </dsp:txBody>
      <dsp:txXfrm>
        <a:off x="1046755" y="9745"/>
        <a:ext cx="2577078" cy="746492"/>
      </dsp:txXfrm>
    </dsp:sp>
    <dsp:sp modelId="{9A53B3DE-A70F-49BF-880E-3DADFB17E731}">
      <dsp:nvSpPr>
        <dsp:cNvPr id="0" name=""/>
        <dsp:cNvSpPr/>
      </dsp:nvSpPr>
      <dsp:spPr>
        <a:xfrm>
          <a:off x="3930429" y="9745"/>
          <a:ext cx="746492" cy="7464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C5078-2098-4E55-9E36-157EAA019547}">
      <dsp:nvSpPr>
        <dsp:cNvPr id="0" name=""/>
        <dsp:cNvSpPr/>
      </dsp:nvSpPr>
      <dsp:spPr>
        <a:xfrm>
          <a:off x="4087193" y="166509"/>
          <a:ext cx="432965" cy="432965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2D9B0-0D67-402D-B6C5-5E67A902621B}">
      <dsp:nvSpPr>
        <dsp:cNvPr id="0" name=""/>
        <dsp:cNvSpPr/>
      </dsp:nvSpPr>
      <dsp:spPr>
        <a:xfrm>
          <a:off x="4862909" y="9745"/>
          <a:ext cx="2584205" cy="74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/>
            <a:t>Capacity Building &amp; Digital Literacy: Educate all stakeholders.</a:t>
          </a:r>
          <a:endParaRPr lang="en-US" sz="1600" kern="1200" dirty="0"/>
        </a:p>
      </dsp:txBody>
      <dsp:txXfrm>
        <a:off x="4862909" y="9745"/>
        <a:ext cx="2584205" cy="746492"/>
      </dsp:txXfrm>
    </dsp:sp>
    <dsp:sp modelId="{51CC068B-057E-4473-B1E1-1DCEB68F8F37}">
      <dsp:nvSpPr>
        <dsp:cNvPr id="0" name=""/>
        <dsp:cNvSpPr/>
      </dsp:nvSpPr>
      <dsp:spPr>
        <a:xfrm>
          <a:off x="187375" y="1328353"/>
          <a:ext cx="746492" cy="7464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3283A-94ED-4D48-BDDA-121DAF45C109}">
      <dsp:nvSpPr>
        <dsp:cNvPr id="0" name=""/>
        <dsp:cNvSpPr/>
      </dsp:nvSpPr>
      <dsp:spPr>
        <a:xfrm>
          <a:off x="344142" y="1485112"/>
          <a:ext cx="432965" cy="432965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94879-16B9-4C19-B316-B9486EDB3EB9}">
      <dsp:nvSpPr>
        <dsp:cNvPr id="0" name=""/>
        <dsp:cNvSpPr/>
      </dsp:nvSpPr>
      <dsp:spPr>
        <a:xfrm>
          <a:off x="1141940" y="1338095"/>
          <a:ext cx="2386708" cy="74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/>
            <a:t>Policy &amp; Ethical Guidelines: Create national AI ethics and privacy laws.</a:t>
          </a:r>
          <a:endParaRPr lang="en-US" sz="1600" kern="1200" dirty="0"/>
        </a:p>
      </dsp:txBody>
      <dsp:txXfrm>
        <a:off x="1141940" y="1338095"/>
        <a:ext cx="2386708" cy="746492"/>
      </dsp:txXfrm>
    </dsp:sp>
    <dsp:sp modelId="{FE1BB67D-ACA7-4B37-86DD-C712A1D06ACF}">
      <dsp:nvSpPr>
        <dsp:cNvPr id="0" name=""/>
        <dsp:cNvSpPr/>
      </dsp:nvSpPr>
      <dsp:spPr>
        <a:xfrm>
          <a:off x="3835244" y="1338095"/>
          <a:ext cx="746492" cy="7464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F988D-F5EC-48C8-87CA-F9D28D4F55BC}">
      <dsp:nvSpPr>
        <dsp:cNvPr id="0" name=""/>
        <dsp:cNvSpPr/>
      </dsp:nvSpPr>
      <dsp:spPr>
        <a:xfrm>
          <a:off x="3992008" y="1494858"/>
          <a:ext cx="432965" cy="432965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71B3E-6858-45F1-B17B-F4F1343109F5}">
      <dsp:nvSpPr>
        <dsp:cNvPr id="0" name=""/>
        <dsp:cNvSpPr/>
      </dsp:nvSpPr>
      <dsp:spPr>
        <a:xfrm>
          <a:off x="4900952" y="1338095"/>
          <a:ext cx="2614804" cy="74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/>
            <a:t>Training &amp; Upskilling: Teach safe and ethical AI use.</a:t>
          </a:r>
          <a:endParaRPr lang="en-US" sz="1600" kern="1200" dirty="0"/>
        </a:p>
      </dsp:txBody>
      <dsp:txXfrm>
        <a:off x="4900952" y="1338095"/>
        <a:ext cx="2614804" cy="746492"/>
      </dsp:txXfrm>
    </dsp:sp>
    <dsp:sp modelId="{AE89FA5E-BA7C-4249-B469-726D039ACC45}">
      <dsp:nvSpPr>
        <dsp:cNvPr id="0" name=""/>
        <dsp:cNvSpPr/>
      </dsp:nvSpPr>
      <dsp:spPr>
        <a:xfrm>
          <a:off x="187375" y="2656702"/>
          <a:ext cx="746492" cy="7464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DED74-AC6E-495D-9E72-C72D82EC59AC}">
      <dsp:nvSpPr>
        <dsp:cNvPr id="0" name=""/>
        <dsp:cNvSpPr/>
      </dsp:nvSpPr>
      <dsp:spPr>
        <a:xfrm>
          <a:off x="344142" y="2813461"/>
          <a:ext cx="432965" cy="432965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10D48-12E7-4816-AE47-C60DEC35E5A5}">
      <dsp:nvSpPr>
        <dsp:cNvPr id="0" name=""/>
        <dsp:cNvSpPr/>
      </dsp:nvSpPr>
      <dsp:spPr>
        <a:xfrm>
          <a:off x="1155595" y="2666444"/>
          <a:ext cx="2359399" cy="74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/>
            <a:t>Collaborative Partnerships: Share global best practices.</a:t>
          </a:r>
          <a:endParaRPr lang="en-US" sz="1600" kern="1200" dirty="0"/>
        </a:p>
      </dsp:txBody>
      <dsp:txXfrm>
        <a:off x="1155595" y="2666444"/>
        <a:ext cx="2359399" cy="746492"/>
      </dsp:txXfrm>
    </dsp:sp>
    <dsp:sp modelId="{7BF71276-3820-4D0D-9A7B-EDB63F44B07F}">
      <dsp:nvSpPr>
        <dsp:cNvPr id="0" name=""/>
        <dsp:cNvSpPr/>
      </dsp:nvSpPr>
      <dsp:spPr>
        <a:xfrm>
          <a:off x="3821590" y="2666444"/>
          <a:ext cx="746492" cy="7464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B7F4B-BA2D-4FDF-8721-EC99E153C768}">
      <dsp:nvSpPr>
        <dsp:cNvPr id="0" name=""/>
        <dsp:cNvSpPr/>
      </dsp:nvSpPr>
      <dsp:spPr>
        <a:xfrm>
          <a:off x="3978353" y="2823207"/>
          <a:ext cx="432965" cy="432965"/>
        </a:xfrm>
        <a:prstGeom prst="rect">
          <a:avLst/>
        </a:prstGeom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9867E-F915-4208-A351-3EC14FA2199D}">
      <dsp:nvSpPr>
        <dsp:cNvPr id="0" name=""/>
        <dsp:cNvSpPr/>
      </dsp:nvSpPr>
      <dsp:spPr>
        <a:xfrm>
          <a:off x="4773890" y="2666444"/>
          <a:ext cx="2783936" cy="74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Development of AI systems and platforms for the Parliament</a:t>
          </a:r>
        </a:p>
      </dsp:txBody>
      <dsp:txXfrm>
        <a:off x="4773890" y="2666444"/>
        <a:ext cx="2783936" cy="746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B4D5B-DC3E-4646-B0C0-C517DE2F718A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BA949-B306-4A63-93AE-28F245759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5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5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1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17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5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4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7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3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7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84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9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3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8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0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3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1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9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0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bot using a laptop sitting on a blue chair">
            <a:extLst>
              <a:ext uri="{FF2B5EF4-FFF2-40B4-BE49-F238E27FC236}">
                <a16:creationId xmlns:a16="http://schemas.microsoft.com/office/drawing/2014/main" id="{F4E80801-309A-2DC6-EFE0-FBD963DA4A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EFD025-4F1D-6278-3F5A-DD79CD9DC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3" cy="267764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</a:rPr>
              <a:t>Advancing Parliamentary processes through Academic collaboration on   Artificial Intelligence: An Overview</a:t>
            </a:r>
            <a:endParaRPr lang="en-ZA" sz="37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095E88-C7BA-BE1C-0A33-D615DEF72899}"/>
              </a:ext>
            </a:extLst>
          </p:cNvPr>
          <p:cNvSpPr txBox="1">
            <a:spLocks/>
          </p:cNvSpPr>
          <p:nvPr/>
        </p:nvSpPr>
        <p:spPr bwMode="gray">
          <a:xfrm>
            <a:off x="920750" y="4015317"/>
            <a:ext cx="8064500" cy="22838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Prof. Eddie Mwenje - Vice Chancellor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Bindura University of Science Education</a:t>
            </a:r>
            <a:endParaRPr lang="en-ZA" sz="24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315AD-5C28-8EBC-4B95-6489210ED5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169399"/>
            <a:ext cx="1380767" cy="171891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D28FED2A-A4E5-9F78-3546-01CE3F775D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9438" y="169399"/>
            <a:ext cx="1178162" cy="1718914"/>
          </a:xfrm>
          <a:custGeom>
            <a:avLst/>
            <a:gdLst>
              <a:gd name="connsiteX0" fmla="*/ 3567113 w 7543800"/>
              <a:gd name="connsiteY0" fmla="*/ 4869270 h 5029200"/>
              <a:gd name="connsiteX1" fmla="*/ 3567113 w 7543800"/>
              <a:gd name="connsiteY1" fmla="*/ 4957572 h 5029200"/>
              <a:gd name="connsiteX2" fmla="*/ 3976688 w 7543800"/>
              <a:gd name="connsiteY2" fmla="*/ 4957572 h 5029200"/>
              <a:gd name="connsiteX3" fmla="*/ 3976688 w 7543800"/>
              <a:gd name="connsiteY3" fmla="*/ 4869270 h 5029200"/>
              <a:gd name="connsiteX4" fmla="*/ 0 w 7543800"/>
              <a:gd name="connsiteY4" fmla="*/ 0 h 5029200"/>
              <a:gd name="connsiteX5" fmla="*/ 7543800 w 7543800"/>
              <a:gd name="connsiteY5" fmla="*/ 0 h 5029200"/>
              <a:gd name="connsiteX6" fmla="*/ 7543800 w 7543800"/>
              <a:gd name="connsiteY6" fmla="*/ 5029200 h 5029200"/>
              <a:gd name="connsiteX7" fmla="*/ 0 w 7543800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800" h="5029200">
                <a:moveTo>
                  <a:pt x="3567113" y="4869270"/>
                </a:moveTo>
                <a:lnTo>
                  <a:pt x="3567113" y="4957572"/>
                </a:lnTo>
                <a:lnTo>
                  <a:pt x="3976688" y="4957572"/>
                </a:lnTo>
                <a:lnTo>
                  <a:pt x="3976688" y="4869270"/>
                </a:lnTo>
                <a:close/>
                <a:moveTo>
                  <a:pt x="0" y="0"/>
                </a:moveTo>
                <a:lnTo>
                  <a:pt x="7543800" y="0"/>
                </a:lnTo>
                <a:lnTo>
                  <a:pt x="7543800" y="5029200"/>
                </a:lnTo>
                <a:lnTo>
                  <a:pt x="0" y="50292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6430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6B1C-3337-AB70-AD55-E568297F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31" y="1031731"/>
            <a:ext cx="8074869" cy="709865"/>
          </a:xfrm>
        </p:spPr>
        <p:txBody>
          <a:bodyPr/>
          <a:lstStyle/>
          <a:p>
            <a:r>
              <a:rPr lang="en-US" dirty="0"/>
              <a:t>BUSE – PoZ Collaboration on AI Projects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E5A51-2376-7D43-179A-EB97B2F99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724" y="2127182"/>
            <a:ext cx="3633502" cy="759290"/>
          </a:xfrm>
        </p:spPr>
        <p:txBody>
          <a:bodyPr/>
          <a:lstStyle/>
          <a:p>
            <a:r>
              <a:rPr lang="en-US" dirty="0"/>
              <a:t>Completed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BCF0B-3B5E-C6EA-A7C7-A558EF35E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724" y="3045744"/>
            <a:ext cx="3636980" cy="3596356"/>
          </a:xfrm>
        </p:spPr>
        <p:txBody>
          <a:bodyPr>
            <a:normAutofit fontScale="77500" lnSpcReduction="20000"/>
          </a:bodyPr>
          <a:lstStyle/>
          <a:p>
            <a:r>
              <a:rPr lang="en-US" sz="2700" dirty="0"/>
              <a:t>Administration and Workflow Management – Job applications, Leave Mgt, Procurement Mgt</a:t>
            </a:r>
          </a:p>
          <a:p>
            <a:r>
              <a:rPr lang="en-US" sz="2700" dirty="0"/>
              <a:t>Fleet Management – Shuttle Buddie</a:t>
            </a:r>
          </a:p>
          <a:p>
            <a:r>
              <a:rPr lang="en-US" sz="2700" dirty="0"/>
              <a:t>Training Management</a:t>
            </a:r>
          </a:p>
          <a:p>
            <a:r>
              <a:rPr lang="en-US" sz="2700" dirty="0"/>
              <a:t>Chiringa M &amp; E Solution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03421-B9E9-F87D-4FD7-D03461439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0802" y="2188096"/>
            <a:ext cx="3636979" cy="756635"/>
          </a:xfrm>
        </p:spPr>
        <p:txBody>
          <a:bodyPr/>
          <a:lstStyle/>
          <a:p>
            <a:r>
              <a:rPr lang="en-US" dirty="0"/>
              <a:t>In Progress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B77FB-F008-EF0D-FF27-9E319CDF9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49512" y="3045744"/>
            <a:ext cx="4586538" cy="3596356"/>
          </a:xfrm>
        </p:spPr>
        <p:txBody>
          <a:bodyPr>
            <a:normAutofit fontScale="62500" lnSpcReduction="20000"/>
          </a:bodyPr>
          <a:lstStyle/>
          <a:p>
            <a:r>
              <a:rPr lang="en-US" sz="2700" dirty="0"/>
              <a:t>Hansard Transcription and translation platform (Titus)</a:t>
            </a:r>
          </a:p>
          <a:p>
            <a:r>
              <a:rPr lang="en-US" sz="2700" dirty="0"/>
              <a:t>Parliament Access Control </a:t>
            </a:r>
          </a:p>
          <a:p>
            <a:r>
              <a:rPr lang="en-US" sz="2700" dirty="0"/>
              <a:t>MP Attendance Platform</a:t>
            </a:r>
          </a:p>
          <a:p>
            <a:r>
              <a:rPr lang="en-US" sz="2700" dirty="0"/>
              <a:t>Document Management </a:t>
            </a:r>
          </a:p>
          <a:p>
            <a:r>
              <a:rPr lang="en-US" sz="2700" dirty="0"/>
              <a:t>Bill Tracker</a:t>
            </a:r>
          </a:p>
          <a:p>
            <a:r>
              <a:rPr lang="en-US" sz="2700" dirty="0"/>
              <a:t>AI powered Chatbot for Citizen engagement</a:t>
            </a:r>
          </a:p>
          <a:p>
            <a:r>
              <a:rPr lang="en-US" sz="2700" dirty="0"/>
              <a:t>Training for parliamentarians and staff</a:t>
            </a:r>
          </a:p>
          <a:p>
            <a:r>
              <a:rPr lang="en-US" sz="2700" dirty="0" err="1"/>
              <a:t>Digitisation</a:t>
            </a:r>
            <a:r>
              <a:rPr lang="en-US" sz="2700" dirty="0"/>
              <a:t> of all parliament documents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2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CT Promo">
            <a:hlinkClick r:id="" action="ppaction://media"/>
            <a:extLst>
              <a:ext uri="{FF2B5EF4-FFF2-40B4-BE49-F238E27FC236}">
                <a16:creationId xmlns:a16="http://schemas.microsoft.com/office/drawing/2014/main" id="{FF155895-CA17-E477-44C2-6BA4987B2A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59" y="859808"/>
            <a:ext cx="9057825" cy="511766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31AA8F-19DA-C49A-36B5-74ACF2448342}"/>
              </a:ext>
            </a:extLst>
          </p:cNvPr>
          <p:cNvSpPr txBox="1">
            <a:spLocks/>
          </p:cNvSpPr>
          <p:nvPr/>
        </p:nvSpPr>
        <p:spPr>
          <a:xfrm>
            <a:off x="152400" y="52917"/>
            <a:ext cx="8930184" cy="75988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700" b="1" dirty="0">
                <a:solidFill>
                  <a:schemeClr val="tx1"/>
                </a:solidFill>
              </a:rPr>
              <a:t>Parliament of Zimbabwe’s (PoZ) Administration and Workflow Management System</a:t>
            </a:r>
            <a:endParaRPr lang="en-ZA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3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7"/>
            <a:ext cx="5464734" cy="759883"/>
          </a:xfrm>
        </p:spPr>
        <p:txBody>
          <a:bodyPr>
            <a:normAutofit/>
          </a:bodyPr>
          <a:lstStyle/>
          <a:p>
            <a:r>
              <a:rPr lang="en-ZA" sz="2700" b="1" dirty="0"/>
              <a:t>Conclusions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43B8689-99BC-0836-E68A-1B4B6516F639}"/>
              </a:ext>
            </a:extLst>
          </p:cNvPr>
          <p:cNvSpPr txBox="1">
            <a:spLocks/>
          </p:cNvSpPr>
          <p:nvPr/>
        </p:nvSpPr>
        <p:spPr>
          <a:xfrm>
            <a:off x="528724" y="2209800"/>
            <a:ext cx="8412076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91C28-7DFC-2BEF-A6DC-15706EC24327}"/>
              </a:ext>
            </a:extLst>
          </p:cNvPr>
          <p:cNvSpPr txBox="1"/>
          <p:nvPr/>
        </p:nvSpPr>
        <p:spPr>
          <a:xfrm>
            <a:off x="492962" y="2220863"/>
            <a:ext cx="815807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Digital leadership is non-negotiable.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Parliaments that master AI will shape the future; those that don’t will be shaped by it.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SADC, </a:t>
            </a:r>
            <a:r>
              <a:rPr lang="en-US" altLang="en-US" sz="2000" dirty="0">
                <a:latin typeface="+mj-lt"/>
              </a:rPr>
              <a:t>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et us lead this revolution.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“A digitally advanced parliament is a stronger, more effective, more transparent and more accountable parliament.”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— Martin Chungong, IPU Secretary-General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/>
              <a:t>We commend the Parliament of Zimbabwe for partnering with universities on AI initiatives—future-proofing its services for Zimbabwe’s 21st-century, tech-savvy citizens.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48BCB-6DDB-FF9F-6465-2224751F0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B98E-21F4-8FB1-EB53-2648EA83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7101"/>
            <a:ext cx="8261350" cy="806450"/>
          </a:xfrm>
        </p:spPr>
        <p:txBody>
          <a:bodyPr>
            <a:normAutofit/>
          </a:bodyPr>
          <a:lstStyle/>
          <a:p>
            <a:pPr algn="ctr"/>
            <a:r>
              <a:rPr lang="en-ZA" sz="4400" b="1" dirty="0"/>
              <a:t>The End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4F74DBA-C60F-C168-A257-2E1A04C03592}"/>
              </a:ext>
            </a:extLst>
          </p:cNvPr>
          <p:cNvSpPr txBox="1">
            <a:spLocks/>
          </p:cNvSpPr>
          <p:nvPr/>
        </p:nvSpPr>
        <p:spPr>
          <a:xfrm>
            <a:off x="528724" y="2209800"/>
            <a:ext cx="8412076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A220F6-7ED4-2B29-439F-1B5F66E1CF81}"/>
              </a:ext>
            </a:extLst>
          </p:cNvPr>
          <p:cNvSpPr txBox="1"/>
          <p:nvPr/>
        </p:nvSpPr>
        <p:spPr>
          <a:xfrm>
            <a:off x="655724" y="2436763"/>
            <a:ext cx="815807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Thank you,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Merci,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err="1"/>
              <a:t>Obrigado</a:t>
            </a:r>
            <a:endParaRPr kumimoji="0" lang="en-US" altLang="en-US" sz="44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109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3154" y="467397"/>
            <a:ext cx="521872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Z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9" y="1209957"/>
            <a:ext cx="2275935" cy="4438087"/>
          </a:xfrm>
        </p:spPr>
        <p:txBody>
          <a:bodyPr anchor="ctr">
            <a:normAutofit/>
          </a:bodyPr>
          <a:lstStyle/>
          <a:p>
            <a:pPr algn="r"/>
            <a:r>
              <a:rPr lang="en-ZA" sz="2800">
                <a:solidFill>
                  <a:schemeClr val="tx1"/>
                </a:solidFill>
              </a:rPr>
              <a:t>The AI Imperative for SADC Parliaments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817" y="533400"/>
            <a:ext cx="4803327" cy="5919116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Artificial Intelligence (AI) </a:t>
            </a:r>
            <a:r>
              <a:rPr lang="en-US" dirty="0">
                <a:solidFill>
                  <a:schemeClr val="tx1"/>
                </a:solidFill>
              </a:rPr>
              <a:t>is a </a:t>
            </a:r>
            <a:r>
              <a:rPr lang="en-US" b="1" dirty="0">
                <a:solidFill>
                  <a:schemeClr val="tx1"/>
                </a:solidFill>
              </a:rPr>
              <a:t>transformative force, </a:t>
            </a:r>
            <a:r>
              <a:rPr lang="en-US" dirty="0">
                <a:solidFill>
                  <a:schemeClr val="tx1"/>
                </a:solidFill>
              </a:rPr>
              <a:t>redefining parliaments and </a:t>
            </a:r>
            <a:r>
              <a:rPr lang="en-US" b="1" dirty="0">
                <a:solidFill>
                  <a:schemeClr val="tx1"/>
                </a:solidFill>
              </a:rPr>
              <a:t>influencing legislative processes and citizen engagement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Parliaments across the </a:t>
            </a:r>
            <a:r>
              <a:rPr lang="en-US" b="1" dirty="0">
                <a:solidFill>
                  <a:schemeClr val="tx1"/>
                </a:solidFill>
              </a:rPr>
              <a:t>SADC region </a:t>
            </a:r>
            <a:r>
              <a:rPr lang="en-US" dirty="0">
                <a:solidFill>
                  <a:schemeClr val="tx1"/>
                </a:solidFill>
              </a:rPr>
              <a:t>face a "Hobson's Choice" – </a:t>
            </a:r>
            <a:r>
              <a:rPr lang="en-US" b="1" dirty="0">
                <a:solidFill>
                  <a:schemeClr val="tx1"/>
                </a:solidFill>
              </a:rPr>
              <a:t>a forced adoption of digital technologies</a:t>
            </a:r>
            <a:r>
              <a:rPr lang="en-US" dirty="0">
                <a:solidFill>
                  <a:schemeClr val="tx1"/>
                </a:solidFill>
              </a:rPr>
              <a:t> to enhance parliamentary practice.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Zimbabwe's Parliament recognizes </a:t>
            </a:r>
            <a:r>
              <a:rPr lang="en-US" b="1" dirty="0">
                <a:solidFill>
                  <a:schemeClr val="tx1"/>
                </a:solidFill>
              </a:rPr>
              <a:t>AI as a "tectonic shift" for fulfilling constitutional obligations </a:t>
            </a:r>
            <a:r>
              <a:rPr lang="en-US" dirty="0">
                <a:solidFill>
                  <a:schemeClr val="tx1"/>
                </a:solidFill>
              </a:rPr>
              <a:t>with greater efficiency, transparency, and responsiveness.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This aligns with </a:t>
            </a:r>
            <a:r>
              <a:rPr lang="en-US" b="1" dirty="0">
                <a:solidFill>
                  <a:schemeClr val="tx1"/>
                </a:solidFill>
              </a:rPr>
              <a:t>Zimbabwe's Vision 2030 </a:t>
            </a:r>
            <a:r>
              <a:rPr lang="en-US" dirty="0">
                <a:solidFill>
                  <a:schemeClr val="tx1"/>
                </a:solidFill>
              </a:rPr>
              <a:t>and the 10th Institutional Strategic Plan for 2025-2029, emphasizing modernization through technological innovation.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It also aligns with the Parliament’s </a:t>
            </a:r>
            <a:r>
              <a:rPr lang="en-US" b="1" dirty="0">
                <a:solidFill>
                  <a:schemeClr val="tx1"/>
                </a:solidFill>
              </a:rPr>
              <a:t>strategic goal to modernize its operations</a:t>
            </a:r>
            <a:r>
              <a:rPr lang="en-US" dirty="0">
                <a:solidFill>
                  <a:schemeClr val="tx1"/>
                </a:solidFill>
              </a:rPr>
              <a:t> by introducing contemporary technologies like AI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rgbClr val="FFFFFF"/>
                </a:solidFill>
              </a:rPr>
              <a:t>Parliamentary Core Functions Needing AI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91C9B9-97DB-8967-6905-5A5595591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559772"/>
              </p:ext>
            </p:extLst>
          </p:nvPr>
        </p:nvGraphicFramePr>
        <p:xfrm>
          <a:off x="965200" y="1667932"/>
          <a:ext cx="7759700" cy="458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1377F2-E665-C967-33F0-A615388DA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35509DF-3C27-A5A4-02F5-1BCB4C5F2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1ABC40-A905-9BF1-3519-3E16D3FCD9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9B7A2EA-523E-F4F4-A373-618D949E07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66EAC7-F40C-CD9A-FB80-9D4D21E5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4" y="973668"/>
            <a:ext cx="7191935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</a:rPr>
              <a:t>Parliamentary Core Functions Needing AI - 2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69A933-CD98-55B6-8151-7A04E542B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08E677-7998-339B-8AE6-7112FFB72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929635"/>
              </p:ext>
            </p:extLst>
          </p:nvPr>
        </p:nvGraphicFramePr>
        <p:xfrm>
          <a:off x="965200" y="1667932"/>
          <a:ext cx="7658100" cy="436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8898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299B3A-4C25-CA6A-84A9-E19FFF210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A9DA23F-2D01-43A0-3B59-D4FAA5F88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511B4514-A7C4-E0E4-3DDD-8702BBC6B7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6368213" y="1797517"/>
            <a:ext cx="2474555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D26760-DAEA-2E1A-3821-8FEB7BD851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0041"/>
            <a:ext cx="9144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81DCB0-0C83-5708-2204-588F0D514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B31B153-C1DA-8503-8F27-BA146183F4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 useBgFill="1">
          <p:nvSpPr>
            <p:cNvPr id="29" name="Freeform 5">
              <a:extLst>
                <a:ext uri="{FF2B5EF4-FFF2-40B4-BE49-F238E27FC236}">
                  <a16:creationId xmlns:a16="http://schemas.microsoft.com/office/drawing/2014/main" id="{4091A755-9D27-4F7F-26F2-CAE67B800B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72BCE9-8D11-B268-334A-8AB453E4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3239"/>
            <a:ext cx="7703822" cy="97790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/>
              <a:t>Key Examples of AI Use in Parliaments – Outside the SADC region </a:t>
            </a:r>
            <a:r>
              <a:rPr lang="en-US" sz="1600" dirty="0"/>
              <a:t>(Source: IPU, 2024)</a:t>
            </a: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9C5F113-6B9C-5B6B-C4A0-48B6F88B1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2355850"/>
            <a:ext cx="8512992" cy="4413250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/>
              <a:t>European Parliament: </a:t>
            </a:r>
            <a:r>
              <a:rPr lang="en-US" sz="2400" dirty="0"/>
              <a:t>Archives Unit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/>
              <a:t>Italian Senate: </a:t>
            </a:r>
            <a:r>
              <a:rPr lang="en-US" sz="2400" dirty="0"/>
              <a:t>Classification of Laws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/>
              <a:t>Brazilian Chamber of Deputies: </a:t>
            </a:r>
            <a:r>
              <a:rPr lang="en-US" sz="2400" dirty="0"/>
              <a:t>for enhancing legislative processes and interacting with the citizenry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/>
              <a:t>US House: </a:t>
            </a:r>
            <a:r>
              <a:rPr lang="en-US" sz="2400" dirty="0"/>
              <a:t>Comparing bills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/>
              <a:t>Dutch House: </a:t>
            </a:r>
            <a:r>
              <a:rPr lang="en-US" sz="2400" dirty="0"/>
              <a:t>Automatic reporting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/>
              <a:t>Japan National Council: </a:t>
            </a:r>
            <a:r>
              <a:rPr lang="en-US" sz="2400" dirty="0"/>
              <a:t>Digital media analysis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/>
              <a:t>India: </a:t>
            </a:r>
            <a:r>
              <a:rPr lang="en-US" sz="2400" dirty="0"/>
              <a:t>Working on an AI model for the parliamentary processes use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404040"/>
                </a:solidFill>
              </a:rPr>
              <a:t>Uganda: </a:t>
            </a:r>
            <a:r>
              <a:rPr lang="en-US" sz="2400" dirty="0">
                <a:solidFill>
                  <a:srgbClr val="404040"/>
                </a:solidFill>
              </a:rPr>
              <a:t>in the process of piloting AI tools in parliament</a:t>
            </a:r>
            <a:endParaRPr lang="en-ZA" sz="24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2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620146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23" y="629265"/>
            <a:ext cx="4554582" cy="162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Key Opportunities for AI in Parliament</a:t>
            </a:r>
          </a:p>
        </p:txBody>
      </p:sp>
      <p:pic>
        <p:nvPicPr>
          <p:cNvPr id="5" name="Picture 4" descr="An abstract design with lines and financial symbols">
            <a:extLst>
              <a:ext uri="{FF2B5EF4-FFF2-40B4-BE49-F238E27FC236}">
                <a16:creationId xmlns:a16="http://schemas.microsoft.com/office/drawing/2014/main" id="{8BC67A3D-7FB9-F199-FF87-B71BFCD9A3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5080883" y="480060"/>
            <a:ext cx="3697356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23" y="2418735"/>
            <a:ext cx="4554582" cy="381174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</a:rPr>
              <a:t>Enhanced Efficiency &amp; Speed: </a:t>
            </a:r>
            <a:r>
              <a:rPr lang="en-US" dirty="0">
                <a:solidFill>
                  <a:srgbClr val="FFFFFF"/>
                </a:solidFill>
              </a:rPr>
              <a:t>Save hours in drafting and analysis.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</a:rPr>
              <a:t>Improved Legislative Quality: </a:t>
            </a:r>
            <a:r>
              <a:rPr lang="en-US" dirty="0">
                <a:solidFill>
                  <a:srgbClr val="FFFFFF"/>
                </a:solidFill>
              </a:rPr>
              <a:t>AI-enhanced precision, consistency.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</a:rPr>
              <a:t>Greater Public Engagement &amp; Accessibility: </a:t>
            </a:r>
            <a:r>
              <a:rPr lang="en-US" dirty="0">
                <a:solidFill>
                  <a:srgbClr val="FFFFFF"/>
                </a:solidFill>
              </a:rPr>
              <a:t>Real-time interaction and comprehension.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</a:rPr>
              <a:t>Evidence-Based Decision Making: </a:t>
            </a:r>
            <a:r>
              <a:rPr lang="en-US" dirty="0">
                <a:solidFill>
                  <a:srgbClr val="FFFFFF"/>
                </a:solidFill>
              </a:rPr>
              <a:t>Aggregate and analyze big data.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</a:rPr>
              <a:t>Cost-Effectiveness and Modernization: </a:t>
            </a:r>
            <a:r>
              <a:rPr lang="en-US" dirty="0">
                <a:solidFill>
                  <a:srgbClr val="FFFFFF"/>
                </a:solidFill>
              </a:rPr>
              <a:t>High output with lower overhead.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7EE341-58AF-20A2-8E40-514717C1A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343185-B074-6A77-BC1B-CDB5E3F1B6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D429F0EE-4EBC-B514-D7AA-8A9CE76D5A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6368213" y="1797517"/>
            <a:ext cx="2474555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8973C2-D495-E88C-CC95-08C12A262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0041"/>
            <a:ext cx="9144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270956-7950-7A3D-AE3E-8E483B2700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1225B5-28DD-5BB5-DFFD-F9CBFDAD58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 useBgFill="1">
          <p:nvSpPr>
            <p:cNvPr id="29" name="Freeform 5">
              <a:extLst>
                <a:ext uri="{FF2B5EF4-FFF2-40B4-BE49-F238E27FC236}">
                  <a16:creationId xmlns:a16="http://schemas.microsoft.com/office/drawing/2014/main" id="{09E67CA9-A790-3DA2-EDBA-484EC2DE82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0035B4-E1AD-DAAE-E1BA-F383690B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378" y="838200"/>
            <a:ext cx="6619244" cy="97790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</a:rPr>
              <a:t>Key AI Challenges for Parliaments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270BF98-46F1-D974-4DC2-D34CF641C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66" y="2265528"/>
            <a:ext cx="8407684" cy="4313072"/>
          </a:xfrm>
        </p:spPr>
        <p:txBody>
          <a:bodyPr>
            <a:normAutofit fontScale="92500"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Infrastructure gap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– Most parliaments lack the servers, networks, or cloud links needed to run AI tools.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altLang="en-US" sz="2400" dirty="0">
              <a:solidFill>
                <a:schemeClr val="tx1"/>
              </a:solidFill>
              <a:latin typeface="+mj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Missing roadmap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– Pilot projects stall because there’s no clear path from proof-of-concept to full roll-out.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altLang="en-US" sz="2400" dirty="0">
              <a:solidFill>
                <a:schemeClr val="tx1"/>
              </a:solidFill>
              <a:latin typeface="+mj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Skills shortage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– MPs and staff have limited data and tech know-how, with too few specialists to guide them.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altLang="en-US" sz="2400" dirty="0">
              <a:solidFill>
                <a:schemeClr val="tx1"/>
              </a:solidFill>
              <a:latin typeface="+mj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Cautious culture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– Traditional ways of working make it difficult to experiment with and adopt AI-powered solutions.</a:t>
            </a:r>
          </a:p>
        </p:txBody>
      </p:sp>
    </p:spTree>
    <p:extLst>
      <p:ext uri="{BB962C8B-B14F-4D97-AF65-F5344CB8AC3E}">
        <p14:creationId xmlns:p14="http://schemas.microsoft.com/office/powerpoint/2010/main" val="85437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36" y="973668"/>
            <a:ext cx="8434317" cy="706964"/>
          </a:xfrm>
        </p:spPr>
        <p:txBody>
          <a:bodyPr>
            <a:noAutofit/>
          </a:bodyPr>
          <a:lstStyle/>
          <a:p>
            <a:r>
              <a:rPr lang="en-ZA" sz="2700" dirty="0">
                <a:solidFill>
                  <a:srgbClr val="FFFFFF"/>
                </a:solidFill>
              </a:rPr>
              <a:t>The Role of Universities in supporting Parliaments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02C2C94-BA91-9AC5-35D3-8E2B66DAEE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346727"/>
              </p:ext>
            </p:extLst>
          </p:nvPr>
        </p:nvGraphicFramePr>
        <p:xfrm>
          <a:off x="784882" y="2242213"/>
          <a:ext cx="7557827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3"/>
          <p:cNvSpPr/>
          <p:nvPr/>
        </p:nvSpPr>
        <p:spPr>
          <a:xfrm>
            <a:off x="263716" y="2947916"/>
            <a:ext cx="3569037" cy="36254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50000"/>
              </a:lnSpc>
            </a:pPr>
            <a:r>
              <a:rPr lang="en-US" sz="2100" b="1" dirty="0"/>
              <a:t>BUSE Industrial Park </a:t>
            </a:r>
            <a:r>
              <a:rPr lang="en-US" sz="2100" dirty="0"/>
              <a:t>now assembles affordable phones, laptops &amp; tablets—expanding device access and paving the way for an AI-literate Zimbabwe.</a:t>
            </a:r>
            <a:endParaRPr lang="en-US" sz="2100" dirty="0">
              <a:latin typeface="+mj-l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575F0A1-DE6D-65B8-D08F-C5E826DC57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391" y="3178866"/>
            <a:ext cx="4710892" cy="3005814"/>
          </a:xfrm>
          <a:prstGeom prst="rect">
            <a:avLst/>
          </a:prstGeom>
        </p:spPr>
      </p:pic>
      <p:pic>
        <p:nvPicPr>
          <p:cNvPr id="17" name="Picture 16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BCE07E1A-1BC2-3325-8600-9C41D2320D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972" y="-68366"/>
            <a:ext cx="8806135" cy="2965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655</Words>
  <Application>Microsoft Office PowerPoint</Application>
  <PresentationFormat>On-screen Show (4:3)</PresentationFormat>
  <Paragraphs>82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Century Gothic</vt:lpstr>
      <vt:lpstr>Wingdings</vt:lpstr>
      <vt:lpstr>Wingdings 3</vt:lpstr>
      <vt:lpstr>Ion Boardroom</vt:lpstr>
      <vt:lpstr>Advancing Parliamentary processes through Academic collaboration on   Artificial Intelligence: An Overview</vt:lpstr>
      <vt:lpstr>The AI Imperative for SADC Parliaments</vt:lpstr>
      <vt:lpstr>Parliamentary Core Functions Needing AI</vt:lpstr>
      <vt:lpstr>Parliamentary Core Functions Needing AI - 2</vt:lpstr>
      <vt:lpstr>Key Examples of AI Use in Parliaments – Outside the SADC region (Source: IPU, 2024)</vt:lpstr>
      <vt:lpstr>Key Opportunities for AI in Parliament</vt:lpstr>
      <vt:lpstr>Key AI Challenges for Parliaments</vt:lpstr>
      <vt:lpstr>The Role of Universities in supporting Parliaments</vt:lpstr>
      <vt:lpstr>PowerPoint Presentation</vt:lpstr>
      <vt:lpstr>BUSE – PoZ Collaboration on AI Projects </vt:lpstr>
      <vt:lpstr>PowerPoint Presentation</vt:lpstr>
      <vt:lpstr>Conclusions</vt:lpstr>
      <vt:lpstr>The 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Parliamentary processes through Academic collaboration on   Artificial Intelligence: An Overview</dc:title>
  <dc:subject/>
  <dc:creator>Ruth Kaseke</dc:creator>
  <cp:keywords/>
  <dc:description>generated using python-pptx</dc:description>
  <cp:lastModifiedBy>Ronald Windwaai</cp:lastModifiedBy>
  <cp:revision>10</cp:revision>
  <dcterms:created xsi:type="dcterms:W3CDTF">2013-01-27T09:14:16Z</dcterms:created>
  <dcterms:modified xsi:type="dcterms:W3CDTF">2025-06-02T14:40:09Z</dcterms:modified>
  <cp:category/>
</cp:coreProperties>
</file>